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436D7-86B5-46F1-8FA6-2AE8C5DBA9FD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8A2940-4579-45EC-AED0-5A5FA14A3D5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Quadriláteros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Vamos relembrar alguns casos particulares...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0211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40741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2285992"/>
            <a:ext cx="9144000" cy="379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916787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5"/>
            <a:ext cx="9144000" cy="419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8735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7</Words>
  <Application>Microsoft Office PowerPoint</Application>
  <PresentationFormat>Apresentação na tela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Mediano</vt:lpstr>
      <vt:lpstr>Quadriláteros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Quadriláteros</dc:title>
  <dc:creator>Familia</dc:creator>
  <cp:lastModifiedBy>Familia</cp:lastModifiedBy>
  <cp:revision>2</cp:revision>
  <dcterms:created xsi:type="dcterms:W3CDTF">2016-11-16T22:24:59Z</dcterms:created>
  <dcterms:modified xsi:type="dcterms:W3CDTF">2016-11-16T22:41:22Z</dcterms:modified>
</cp:coreProperties>
</file>