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CF9D-FBD1-4681-BFB0-E57611747F86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017B-3A82-4BEC-B92C-77CDCFAEC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Aula 3 –Ciclo 1</a:t>
            </a:r>
            <a:br>
              <a:rPr lang="pt-BR" dirty="0" smtClean="0"/>
            </a:br>
            <a:r>
              <a:rPr lang="pt-BR" dirty="0" smtClean="0"/>
              <a:t>GEOMETRIA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64008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ASSUNTOS : ÁREAS E PERÍMETROS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Materiais utilizados: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Capítulo 7 (Seções 7.1,7.5) da Apostila “Encontros de Geometria”;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Capítulo 2 (Seções 2.1 e 2.2 ) da “Apostila Teorema de Pitágoras e Áreas”;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BANCO DE QUESTÕES OBMEP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007373" cy="546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51720" y="260648"/>
            <a:ext cx="42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6 p.114 –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390084" cy="377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979712" y="692696"/>
            <a:ext cx="45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1 p.27 –Teorema de Pitágoras e Áreas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098431" cy="20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835696" y="260648"/>
            <a:ext cx="452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2 p.29–Teorema de Pitágoras e Áreas</a:t>
            </a:r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7717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57606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763688" y="548680"/>
            <a:ext cx="45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3 p.33 –Teorema de Pitágoras e Áreas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5904656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476672"/>
            <a:ext cx="453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 1 p.46-Teorema de Pitágoras e áreas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6884744" cy="11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2638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899592" y="692696"/>
            <a:ext cx="463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 2 p.46-Teorema de Pitágoras e áreas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346898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843808" y="260648"/>
            <a:ext cx="231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ÁREA DE TRIÂNGULOS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496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4210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4781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3360415" cy="99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78791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22747"/>
            <a:ext cx="6336704" cy="31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836712"/>
            <a:ext cx="6213872" cy="45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760790" cy="415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908720"/>
            <a:ext cx="44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Questão 4 - Nível 3 - </a:t>
            </a:r>
            <a:r>
              <a:rPr lang="pt-BR" b="1" dirty="0" err="1" smtClean="0"/>
              <a:t>2ª</a:t>
            </a:r>
            <a:r>
              <a:rPr lang="pt-BR" b="1" dirty="0" smtClean="0"/>
              <a:t>fase  da OBMEP 2005</a:t>
            </a:r>
            <a:endParaRPr lang="pt-BR" b="1" dirty="0"/>
          </a:p>
        </p:txBody>
      </p:sp>
      <p:pic>
        <p:nvPicPr>
          <p:cNvPr id="6" name="Imagem 5" descr="Q4-Nível 3-2ª fase 20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37" y="1600200"/>
            <a:ext cx="8391525" cy="5069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5895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5476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59766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3"/>
            <a:ext cx="6357317" cy="44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Q3-Nível 3-2ª fase 200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29600" cy="1613111"/>
          </a:xfrm>
        </p:spPr>
      </p:pic>
      <p:sp>
        <p:nvSpPr>
          <p:cNvPr id="5" name="Retângulo 4"/>
          <p:cNvSpPr/>
          <p:nvPr/>
        </p:nvSpPr>
        <p:spPr>
          <a:xfrm>
            <a:off x="1331640" y="620688"/>
            <a:ext cx="429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Questão  3–Nível 3-</a:t>
            </a:r>
            <a:r>
              <a:rPr lang="pt-BR" b="1" dirty="0" err="1" smtClean="0"/>
              <a:t>2ª</a:t>
            </a:r>
            <a:r>
              <a:rPr lang="pt-BR" b="1" dirty="0" smtClean="0"/>
              <a:t>fase  da OBMEP 2008</a:t>
            </a:r>
            <a:endParaRPr lang="pt-BR" b="1" dirty="0"/>
          </a:p>
        </p:txBody>
      </p:sp>
      <p:pic>
        <p:nvPicPr>
          <p:cNvPr id="6" name="Imagem 5" descr="Q3-Nível 3-2ª fase 2008 (item a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01008"/>
            <a:ext cx="2714625" cy="361950"/>
          </a:xfrm>
          <a:prstGeom prst="rect">
            <a:avLst/>
          </a:prstGeom>
        </p:spPr>
      </p:pic>
      <p:pic>
        <p:nvPicPr>
          <p:cNvPr id="7" name="Imagem 6" descr="Q3-Nível 3-2ª fase 2008 (item b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56992"/>
            <a:ext cx="2714625" cy="600075"/>
          </a:xfrm>
          <a:prstGeom prst="rect">
            <a:avLst/>
          </a:prstGeom>
        </p:spPr>
      </p:pic>
      <p:pic>
        <p:nvPicPr>
          <p:cNvPr id="8" name="Imagem 7" descr="Q3-Nível 3-2ª fase 2008 (item c)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859155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Q5-Nível 3-2ª fase 200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667750" cy="2552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95736" y="332656"/>
            <a:ext cx="424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Questão 5–Nível 3-</a:t>
            </a:r>
            <a:r>
              <a:rPr lang="pt-BR" b="1" dirty="0" err="1" smtClean="0"/>
              <a:t>2ª</a:t>
            </a:r>
            <a:r>
              <a:rPr lang="pt-BR" b="1" dirty="0" smtClean="0"/>
              <a:t>fase  da OBMEP 2009</a:t>
            </a:r>
            <a:endParaRPr lang="pt-BR" b="1" dirty="0"/>
          </a:p>
        </p:txBody>
      </p:sp>
      <p:pic>
        <p:nvPicPr>
          <p:cNvPr id="6" name="Imagem 5" descr="Q5-Nível 3-2ª fase 2009(item a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2114550" cy="371475"/>
          </a:xfrm>
          <a:prstGeom prst="rect">
            <a:avLst/>
          </a:prstGeom>
        </p:spPr>
      </p:pic>
      <p:pic>
        <p:nvPicPr>
          <p:cNvPr id="7" name="Imagem 6" descr="Q5-Nível 3-2ª fase 2009(item b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19575"/>
            <a:ext cx="8572500" cy="2638425"/>
          </a:xfrm>
          <a:prstGeom prst="rect">
            <a:avLst/>
          </a:prstGeom>
        </p:spPr>
      </p:pic>
      <p:pic>
        <p:nvPicPr>
          <p:cNvPr id="8" name="Imagem 7" descr="Q5-Nível 3-2ª fase 2009(item c)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373216"/>
            <a:ext cx="4867275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832648" cy="187220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79712" y="0"/>
            <a:ext cx="402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1 p.88- Encontros de Geometria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5200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446611" cy="38884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35696" y="548680"/>
            <a:ext cx="404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2 p.88-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5777061" cy="56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979712" y="260648"/>
            <a:ext cx="402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3 p.88-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980729"/>
            <a:ext cx="5822206" cy="341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51720" y="260648"/>
            <a:ext cx="42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2 p.112 – Encontros de Geometria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821635" cy="36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51720" y="260648"/>
            <a:ext cx="426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Exercício 3 p.112 – Encontros de Geometria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150</Words>
  <Application>Microsoft Office PowerPoint</Application>
  <PresentationFormat>Apresentação na tela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Aula 3 –Ciclo 1 GEOMETRIA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 –Ciclo 1 GEOMETRIA</dc:title>
  <dc:creator>PC</dc:creator>
  <cp:lastModifiedBy>PC</cp:lastModifiedBy>
  <cp:revision>29</cp:revision>
  <dcterms:created xsi:type="dcterms:W3CDTF">2016-06-30T18:32:42Z</dcterms:created>
  <dcterms:modified xsi:type="dcterms:W3CDTF">2016-07-01T20:05:55Z</dcterms:modified>
</cp:coreProperties>
</file>