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58" r:id="rId20"/>
    <p:sldId id="259" r:id="rId21"/>
    <p:sldId id="260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101C-E59C-4A38-8A65-9AB3322E79D8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FEBB-1401-4059-A272-879C0CE157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101C-E59C-4A38-8A65-9AB3322E79D8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FEBB-1401-4059-A272-879C0CE157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101C-E59C-4A38-8A65-9AB3322E79D8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FEBB-1401-4059-A272-879C0CE157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101C-E59C-4A38-8A65-9AB3322E79D8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FEBB-1401-4059-A272-879C0CE157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101C-E59C-4A38-8A65-9AB3322E79D8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FEBB-1401-4059-A272-879C0CE157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101C-E59C-4A38-8A65-9AB3322E79D8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FEBB-1401-4059-A272-879C0CE157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101C-E59C-4A38-8A65-9AB3322E79D8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FEBB-1401-4059-A272-879C0CE157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101C-E59C-4A38-8A65-9AB3322E79D8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FEBB-1401-4059-A272-879C0CE157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101C-E59C-4A38-8A65-9AB3322E79D8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FEBB-1401-4059-A272-879C0CE157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101C-E59C-4A38-8A65-9AB3322E79D8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FEBB-1401-4059-A272-879C0CE157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101C-E59C-4A38-8A65-9AB3322E79D8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FEBB-1401-4059-A272-879C0CE157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9101C-E59C-4A38-8A65-9AB3322E79D8}" type="datetimeFigureOut">
              <a:rPr lang="pt-BR" smtClean="0"/>
              <a:pPr/>
              <a:t>08/10/2016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AFEBB-1401-4059-A272-879C0CE157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55675" y="1493838"/>
            <a:ext cx="7121525" cy="1203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Ciclo 4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3356992"/>
            <a:ext cx="75565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/>
              <a:t>Aula 2:</a:t>
            </a:r>
            <a:r>
              <a:rPr lang="pt-BR" sz="2400" b="1" smtClean="0"/>
              <a:t>	Contagem</a:t>
            </a:r>
            <a:endParaRPr lang="pt-BR" sz="2400" b="1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/>
              <a:t>Conteúdo:</a:t>
            </a:r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b="1" dirty="0" smtClean="0"/>
              <a:t> </a:t>
            </a:r>
            <a:r>
              <a:rPr lang="pt-BR" sz="2400" dirty="0"/>
              <a:t>Probabilidade </a:t>
            </a:r>
            <a:r>
              <a:rPr lang="pt-BR" sz="2400" dirty="0" smtClean="0"/>
              <a:t>condicional 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8208959" cy="22170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871310" cy="28342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6984776" cy="50809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792234" cy="27574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200800" cy="63201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6676018" cy="41919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6877037" cy="17432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97832" cy="31175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120680" cy="62340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84976" cy="5648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8797455" cy="9332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8569336" cy="16554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24744"/>
            <a:ext cx="82169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pt-BR" sz="2400" b="1" dirty="0" smtClean="0"/>
              <a:t>TEXTO BÁSICO: </a:t>
            </a:r>
            <a:r>
              <a:rPr lang="pt-BR" sz="2400" dirty="0"/>
              <a:t>capítulo 5 da Apostila 2 do PIC da OBMEP “Métodos de Contagem </a:t>
            </a:r>
            <a:r>
              <a:rPr lang="pt-BR" sz="2400" dirty="0" smtClean="0"/>
              <a:t>e Probabilidade</a:t>
            </a:r>
            <a:r>
              <a:rPr lang="pt-BR" sz="2400" dirty="0"/>
              <a:t>” de Paulo Cezar Pinto Carvalho.</a:t>
            </a:r>
            <a:r>
              <a:rPr lang="pt-BR" sz="2400" b="1" dirty="0" smtClean="0"/>
              <a:t> 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2852936"/>
            <a:ext cx="7426970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1) Tópicos Adicionais:</a:t>
            </a:r>
          </a:p>
          <a:p>
            <a:r>
              <a:rPr lang="pt-BR" dirty="0"/>
              <a:t>Módulo: “Métodos de Contagem e Probabilidade – PIC”</a:t>
            </a:r>
          </a:p>
          <a:p>
            <a:r>
              <a:rPr lang="pt-BR" dirty="0"/>
              <a:t>http://matematica.obmep.org.br/index.</a:t>
            </a:r>
            <a:r>
              <a:rPr lang="pt-BR" dirty="0" err="1"/>
              <a:t>php</a:t>
            </a:r>
            <a:r>
              <a:rPr lang="pt-BR" dirty="0"/>
              <a:t>/modulo/ver?modulo=69</a:t>
            </a:r>
          </a:p>
          <a:p>
            <a:r>
              <a:rPr lang="pt-BR" dirty="0"/>
              <a:t>· </a:t>
            </a:r>
            <a:r>
              <a:rPr lang="pt-BR" dirty="0" err="1"/>
              <a:t>Vídeoaulas</a:t>
            </a:r>
            <a:r>
              <a:rPr lang="pt-BR" dirty="0"/>
              <a:t>: “Aula 17 – Probabilidade condicional”, “Aula 18 – Probabilidade</a:t>
            </a:r>
          </a:p>
          <a:p>
            <a:r>
              <a:rPr lang="pt-BR" dirty="0"/>
              <a:t>condicional”, “Aula 19 – </a:t>
            </a:r>
            <a:r>
              <a:rPr lang="pt-BR" dirty="0" err="1"/>
              <a:t>Indepêndencia</a:t>
            </a:r>
            <a:r>
              <a:rPr lang="pt-BR" dirty="0"/>
              <a:t>”.</a:t>
            </a:r>
          </a:p>
          <a:p>
            <a:r>
              <a:rPr lang="pt-BR" dirty="0"/>
              <a:t>2) 2º Ano do Ensino Médio:</a:t>
            </a:r>
          </a:p>
          <a:p>
            <a:r>
              <a:rPr lang="pt-BR" dirty="0"/>
              <a:t>Módulo: “Probabilidade Condicional”</a:t>
            </a:r>
          </a:p>
          <a:p>
            <a:r>
              <a:rPr lang="pt-BR" dirty="0"/>
              <a:t>http://matematica.obmep.org.br/index.</a:t>
            </a:r>
            <a:r>
              <a:rPr lang="pt-BR" dirty="0" err="1"/>
              <a:t>php</a:t>
            </a:r>
            <a:r>
              <a:rPr lang="pt-BR" dirty="0"/>
              <a:t>/modulo/ver?modulo=47</a:t>
            </a:r>
          </a:p>
          <a:p>
            <a:r>
              <a:rPr lang="pt-BR" dirty="0"/>
              <a:t>· </a:t>
            </a:r>
            <a:r>
              <a:rPr lang="pt-BR" dirty="0" err="1"/>
              <a:t>Vídeoaulas</a:t>
            </a:r>
            <a:r>
              <a:rPr lang="pt-BR" dirty="0"/>
              <a:t>: “Probabilidade condicional”, “Probabilidade condicional e</a:t>
            </a:r>
          </a:p>
          <a:p>
            <a:r>
              <a:rPr lang="pt-BR" dirty="0"/>
              <a:t>Multiplicação de Probabilidades – Parte 1”, “Probabilidade condicional e</a:t>
            </a:r>
          </a:p>
          <a:p>
            <a:r>
              <a:rPr lang="pt-BR" dirty="0"/>
              <a:t>Multiplicação de Probabilidades – Parte 2”, “Exercícios – Aula 1”, “Exercícios –</a:t>
            </a:r>
          </a:p>
          <a:p>
            <a:r>
              <a:rPr lang="pt-BR" dirty="0"/>
              <a:t>Aula 2”, “Exercícios – Aula 3”, “Exercícios – Aula 4”, “Exercícios – Aula 5”,</a:t>
            </a:r>
          </a:p>
          <a:p>
            <a:r>
              <a:rPr lang="pt-BR" dirty="0"/>
              <a:t>“Exercícios – Aula 6”, “Exercícios – Aula 7”, “Exercícios – Aula 8”.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122197" cy="20427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140968"/>
            <a:ext cx="6984776" cy="25834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096045" cy="28033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033672" cy="42782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6552728" cy="6445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020040" cy="38377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555266" cy="24604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491985" cy="42031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8064896" cy="24670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8252232" cy="16950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166</Words>
  <Application>Microsoft Office PowerPoint</Application>
  <PresentationFormat>Apresentação na tela (4:3)</PresentationFormat>
  <Paragraphs>18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9</cp:revision>
  <dcterms:created xsi:type="dcterms:W3CDTF">2016-10-01T13:28:05Z</dcterms:created>
  <dcterms:modified xsi:type="dcterms:W3CDTF">2016-10-08T10:27:53Z</dcterms:modified>
</cp:coreProperties>
</file>