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510"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71436C-8EC1-47FC-BBBA-F803E0F59C79}" type="datetimeFigureOut">
              <a:rPr lang="pt-BR" smtClean="0"/>
              <a:t>03/09/2016</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F58E5A-49FD-45B9-A3BA-76FF812F5915}" type="slidenum">
              <a:rPr lang="pt-BR" smtClean="0"/>
              <a:t>‹nº›</a:t>
            </a:fld>
            <a:endParaRPr lang="pt-BR"/>
          </a:p>
        </p:txBody>
      </p:sp>
    </p:spTree>
    <p:extLst>
      <p:ext uri="{BB962C8B-B14F-4D97-AF65-F5344CB8AC3E}">
        <p14:creationId xmlns:p14="http://schemas.microsoft.com/office/powerpoint/2010/main" val="96738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14F58E5A-49FD-45B9-A3BA-76FF812F5915}" type="slidenum">
              <a:rPr lang="pt-BR" smtClean="0"/>
              <a:t>1</a:t>
            </a:fld>
            <a:endParaRPr lang="pt-BR"/>
          </a:p>
        </p:txBody>
      </p:sp>
    </p:spTree>
    <p:extLst>
      <p:ext uri="{BB962C8B-B14F-4D97-AF65-F5344CB8AC3E}">
        <p14:creationId xmlns:p14="http://schemas.microsoft.com/office/powerpoint/2010/main" val="2485210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1">
        <a:schemeClr val="bg1"/>
      </p:bgRef>
    </p:bg>
    <p:spTree>
      <p:nvGrpSpPr>
        <p:cNvPr id="1" name=""/>
        <p:cNvGrpSpPr/>
        <p:nvPr/>
      </p:nvGrpSpPr>
      <p:grpSpPr>
        <a:xfrm>
          <a:off x="0" y="0"/>
          <a:ext cx="0" cy="0"/>
          <a:chOff x="0" y="0"/>
          <a:chExt cx="0" cy="0"/>
        </a:xfrm>
      </p:grpSpPr>
      <p:sp>
        <p:nvSpPr>
          <p:cNvPr id="8" name="Título 7"/>
          <p:cNvSpPr>
            <a:spLocks noGrp="1"/>
          </p:cNvSpPr>
          <p:nvPr>
            <p:ph type="ctrTitle"/>
          </p:nvPr>
        </p:nvSpPr>
        <p:spPr>
          <a:xfrm>
            <a:off x="2286000" y="3124200"/>
            <a:ext cx="6172200" cy="1894362"/>
          </a:xfrm>
        </p:spPr>
        <p:txBody>
          <a:bodyPr/>
          <a:lstStyle>
            <a:lvl1pPr>
              <a:defRPr b="1"/>
            </a:lvl1pPr>
          </a:lstStyle>
          <a:p>
            <a:r>
              <a:rPr kumimoji="0" lang="pt-BR" smtClean="0"/>
              <a:t>Clique para editar o título mestre</a:t>
            </a:r>
            <a:endParaRPr kumimoji="0" lang="en-US"/>
          </a:p>
        </p:txBody>
      </p:sp>
      <p:sp>
        <p:nvSpPr>
          <p:cNvPr id="9" name="Subtítu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Espaço Reservado para Data 27"/>
          <p:cNvSpPr>
            <a:spLocks noGrp="1"/>
          </p:cNvSpPr>
          <p:nvPr>
            <p:ph type="dt" sz="half" idx="10"/>
          </p:nvPr>
        </p:nvSpPr>
        <p:spPr bwMode="auto">
          <a:xfrm rot="5400000">
            <a:off x="7764621" y="1174097"/>
            <a:ext cx="2286000" cy="381000"/>
          </a:xfrm>
        </p:spPr>
        <p:txBody>
          <a:bodyPr/>
          <a:lstStyle/>
          <a:p>
            <a:fld id="{D8A5C451-8D19-47DE-A465-7FC009E08CCF}" type="datetimeFigureOut">
              <a:rPr lang="pt-BR" smtClean="0"/>
              <a:t>03/09/2016</a:t>
            </a:fld>
            <a:endParaRPr lang="pt-BR"/>
          </a:p>
        </p:txBody>
      </p:sp>
      <p:sp>
        <p:nvSpPr>
          <p:cNvPr id="17" name="Espaço Reservado para Rodapé 16"/>
          <p:cNvSpPr>
            <a:spLocks noGrp="1"/>
          </p:cNvSpPr>
          <p:nvPr>
            <p:ph type="ftr" sz="quarter" idx="11"/>
          </p:nvPr>
        </p:nvSpPr>
        <p:spPr bwMode="auto">
          <a:xfrm rot="5400000">
            <a:off x="7077269" y="4181669"/>
            <a:ext cx="3657600" cy="384048"/>
          </a:xfrm>
        </p:spPr>
        <p:txBody>
          <a:bodyPr/>
          <a:lstStyle/>
          <a:p>
            <a:endParaRPr lang="pt-BR"/>
          </a:p>
        </p:txBody>
      </p:sp>
      <p:sp>
        <p:nvSpPr>
          <p:cNvPr id="10" name="Retângu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ângu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ângu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ângu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ector reto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ector reto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ector reto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ector reto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ector reto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ector reto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ângu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ço Reservado para Número de Slide 28"/>
          <p:cNvSpPr>
            <a:spLocks noGrp="1"/>
          </p:cNvSpPr>
          <p:nvPr>
            <p:ph type="sldNum" sz="quarter" idx="12"/>
          </p:nvPr>
        </p:nvSpPr>
        <p:spPr bwMode="auto">
          <a:xfrm>
            <a:off x="1325544" y="4928702"/>
            <a:ext cx="609600" cy="517524"/>
          </a:xfrm>
        </p:spPr>
        <p:txBody>
          <a:bodyPr/>
          <a:lstStyle/>
          <a:p>
            <a:fld id="{D35E9E5E-9255-4915-A802-BC05D04E0053}" type="slidenum">
              <a:rPr lang="pt-BR" smtClean="0"/>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D8A5C451-8D19-47DE-A465-7FC009E08CCF}" type="datetimeFigureOut">
              <a:rPr lang="pt-BR" smtClean="0"/>
              <a:t>03/09/2016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35E9E5E-9255-4915-A802-BC05D04E0053}"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9"/>
            <a:ext cx="1676400" cy="5851525"/>
          </a:xfrm>
        </p:spPr>
        <p:txBody>
          <a:bodyPr vert="eaVert"/>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D8A5C451-8D19-47DE-A465-7FC009E08CCF}" type="datetimeFigureOut">
              <a:rPr lang="pt-BR" smtClean="0"/>
              <a:t>03/09/2016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35E9E5E-9255-4915-A802-BC05D04E0053}"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8" name="Espaço Reservado para Conteúdo 7"/>
          <p:cNvSpPr>
            <a:spLocks noGrp="1"/>
          </p:cNvSpPr>
          <p:nvPr>
            <p:ph sz="quarter" idx="1"/>
          </p:nvPr>
        </p:nvSpPr>
        <p:spPr>
          <a:xfrm>
            <a:off x="457200" y="1600200"/>
            <a:ext cx="7467600" cy="4873752"/>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4"/>
          </p:nvPr>
        </p:nvSpPr>
        <p:spPr/>
        <p:txBody>
          <a:bodyPr rtlCol="0"/>
          <a:lstStyle/>
          <a:p>
            <a:fld id="{D8A5C451-8D19-47DE-A465-7FC009E08CCF}" type="datetimeFigureOut">
              <a:rPr lang="pt-BR" smtClean="0"/>
              <a:t>03/09/2016</a:t>
            </a:fld>
            <a:endParaRPr lang="pt-BR"/>
          </a:p>
        </p:txBody>
      </p:sp>
      <p:sp>
        <p:nvSpPr>
          <p:cNvPr id="9" name="Espaço Reservado para Número de Slide 8"/>
          <p:cNvSpPr>
            <a:spLocks noGrp="1"/>
          </p:cNvSpPr>
          <p:nvPr>
            <p:ph type="sldNum" sz="quarter" idx="15"/>
          </p:nvPr>
        </p:nvSpPr>
        <p:spPr/>
        <p:txBody>
          <a:bodyPr rtlCol="0"/>
          <a:lstStyle/>
          <a:p>
            <a:fld id="{D35E9E5E-9255-4915-A802-BC05D04E0053}" type="slidenum">
              <a:rPr lang="pt-BR" smtClean="0"/>
              <a:t>‹nº›</a:t>
            </a:fld>
            <a:endParaRPr lang="pt-BR"/>
          </a:p>
        </p:txBody>
      </p:sp>
      <p:sp>
        <p:nvSpPr>
          <p:cNvPr id="10" name="Espaço Reservado para Rodapé 9"/>
          <p:cNvSpPr>
            <a:spLocks noGrp="1"/>
          </p:cNvSpPr>
          <p:nvPr>
            <p:ph type="ftr" sz="quarter" idx="16"/>
          </p:nvPr>
        </p:nvSpPr>
        <p:spPr/>
        <p:txBody>
          <a:bodyPr rtlCol="0"/>
          <a:lstStyle/>
          <a:p>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2286000" y="2895600"/>
            <a:ext cx="6172200" cy="2053590"/>
          </a:xfrm>
        </p:spPr>
        <p:txBody>
          <a:bodyPr/>
          <a:lstStyle>
            <a:lvl1pPr algn="l">
              <a:buNone/>
              <a:defRPr sz="3000" b="1" cap="small" baseline="0"/>
            </a:lvl1pPr>
          </a:lstStyle>
          <a:p>
            <a:r>
              <a:rPr kumimoji="0" lang="pt-BR" smtClean="0"/>
              <a:t>Clique para editar o título mestre</a:t>
            </a:r>
            <a:endParaRPr kumimoji="0" lang="en-US"/>
          </a:p>
        </p:txBody>
      </p:sp>
      <p:sp>
        <p:nvSpPr>
          <p:cNvPr id="3" name="Espaço Reservado para Tex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 texto mestre</a:t>
            </a:r>
          </a:p>
        </p:txBody>
      </p:sp>
      <p:sp>
        <p:nvSpPr>
          <p:cNvPr id="4" name="Espaço Reservado para Data 3"/>
          <p:cNvSpPr>
            <a:spLocks noGrp="1"/>
          </p:cNvSpPr>
          <p:nvPr>
            <p:ph type="dt" sz="half" idx="10"/>
          </p:nvPr>
        </p:nvSpPr>
        <p:spPr bwMode="auto">
          <a:xfrm rot="5400000">
            <a:off x="7763256" y="1170432"/>
            <a:ext cx="2286000" cy="381000"/>
          </a:xfrm>
        </p:spPr>
        <p:txBody>
          <a:bodyPr/>
          <a:lstStyle/>
          <a:p>
            <a:fld id="{D8A5C451-8D19-47DE-A465-7FC009E08CCF}" type="datetimeFigureOut">
              <a:rPr lang="pt-BR" smtClean="0"/>
              <a:t>03/09/2016</a:t>
            </a:fld>
            <a:endParaRPr lang="pt-BR"/>
          </a:p>
        </p:txBody>
      </p:sp>
      <p:sp>
        <p:nvSpPr>
          <p:cNvPr id="5" name="Espaço Reservado para Rodapé 4"/>
          <p:cNvSpPr>
            <a:spLocks noGrp="1"/>
          </p:cNvSpPr>
          <p:nvPr>
            <p:ph type="ftr" sz="quarter" idx="11"/>
          </p:nvPr>
        </p:nvSpPr>
        <p:spPr bwMode="auto">
          <a:xfrm rot="5400000">
            <a:off x="7077456" y="4178808"/>
            <a:ext cx="3657600" cy="384048"/>
          </a:xfrm>
        </p:spPr>
        <p:txBody>
          <a:bodyPr/>
          <a:lstStyle/>
          <a:p>
            <a:endParaRPr lang="pt-BR"/>
          </a:p>
        </p:txBody>
      </p:sp>
      <p:sp>
        <p:nvSpPr>
          <p:cNvPr id="9" name="Retângu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ângu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ângu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ector reto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ector reto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ector reto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ector reto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ector reto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ângu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ector reto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ço Reservado para Número de Slide 5"/>
          <p:cNvSpPr>
            <a:spLocks noGrp="1"/>
          </p:cNvSpPr>
          <p:nvPr>
            <p:ph type="sldNum" sz="quarter" idx="12"/>
          </p:nvPr>
        </p:nvSpPr>
        <p:spPr bwMode="auto">
          <a:xfrm>
            <a:off x="1340616" y="4928702"/>
            <a:ext cx="609600" cy="517524"/>
          </a:xfrm>
        </p:spPr>
        <p:txBody>
          <a:bodyPr/>
          <a:lstStyle/>
          <a:p>
            <a:fld id="{D35E9E5E-9255-4915-A802-BC05D04E0053}" type="slidenum">
              <a:rPr lang="pt-BR" smtClean="0"/>
              <a:t>‹nº›</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5" name="Espaço Reservado para Data 4"/>
          <p:cNvSpPr>
            <a:spLocks noGrp="1"/>
          </p:cNvSpPr>
          <p:nvPr>
            <p:ph type="dt" sz="half" idx="10"/>
          </p:nvPr>
        </p:nvSpPr>
        <p:spPr/>
        <p:txBody>
          <a:bodyPr/>
          <a:lstStyle/>
          <a:p>
            <a:fld id="{D8A5C451-8D19-47DE-A465-7FC009E08CCF}" type="datetimeFigureOut">
              <a:rPr lang="pt-BR" smtClean="0"/>
              <a:t>03/09/2016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35E9E5E-9255-4915-A802-BC05D04E0053}" type="slidenum">
              <a:rPr lang="pt-BR" smtClean="0"/>
              <a:t>‹nº›</a:t>
            </a:fld>
            <a:endParaRPr lang="pt-BR"/>
          </a:p>
        </p:txBody>
      </p:sp>
      <p:sp>
        <p:nvSpPr>
          <p:cNvPr id="9" name="Espaço Reservado para Conteúdo 8"/>
          <p:cNvSpPr>
            <a:spLocks noGrp="1"/>
          </p:cNvSpPr>
          <p:nvPr>
            <p:ph sz="quarter" idx="1"/>
          </p:nvPr>
        </p:nvSpPr>
        <p:spPr>
          <a:xfrm>
            <a:off x="457200" y="1600200"/>
            <a:ext cx="3657600" cy="45720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1" name="Espaço Reservado para Conteúdo 10"/>
          <p:cNvSpPr>
            <a:spLocks noGrp="1"/>
          </p:cNvSpPr>
          <p:nvPr>
            <p:ph sz="quarter" idx="2"/>
          </p:nvPr>
        </p:nvSpPr>
        <p:spPr>
          <a:xfrm>
            <a:off x="4270248" y="1600200"/>
            <a:ext cx="3657600" cy="45720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7543800" cy="1143000"/>
          </a:xfrm>
        </p:spPr>
        <p:txBody>
          <a:bodyPr anchor="b"/>
          <a:lstStyle>
            <a:lvl1pPr>
              <a:defRPr/>
            </a:lvl1pPr>
          </a:lstStyle>
          <a:p>
            <a:r>
              <a:rPr kumimoji="0" lang="pt-BR" smtClean="0"/>
              <a:t>Clique para editar o título mestre</a:t>
            </a:r>
            <a:endParaRPr kumimoji="0" lang="en-US"/>
          </a:p>
        </p:txBody>
      </p:sp>
      <p:sp>
        <p:nvSpPr>
          <p:cNvPr id="7" name="Espaço Reservado para Data 6"/>
          <p:cNvSpPr>
            <a:spLocks noGrp="1"/>
          </p:cNvSpPr>
          <p:nvPr>
            <p:ph type="dt" sz="half" idx="10"/>
          </p:nvPr>
        </p:nvSpPr>
        <p:spPr/>
        <p:txBody>
          <a:bodyPr/>
          <a:lstStyle/>
          <a:p>
            <a:fld id="{D8A5C451-8D19-47DE-A465-7FC009E08CCF}" type="datetimeFigureOut">
              <a:rPr lang="pt-BR" smtClean="0"/>
              <a:t>03/09/2016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D35E9E5E-9255-4915-A802-BC05D04E0053}" type="slidenum">
              <a:rPr lang="pt-BR" smtClean="0"/>
              <a:t>‹nº›</a:t>
            </a:fld>
            <a:endParaRPr lang="pt-BR"/>
          </a:p>
        </p:txBody>
      </p:sp>
      <p:sp>
        <p:nvSpPr>
          <p:cNvPr id="11" name="Espaço Reservado para Conteúdo 10"/>
          <p:cNvSpPr>
            <a:spLocks noGrp="1"/>
          </p:cNvSpPr>
          <p:nvPr>
            <p:ph sz="quarter" idx="2"/>
          </p:nvPr>
        </p:nvSpPr>
        <p:spPr>
          <a:xfrm>
            <a:off x="457200" y="2362200"/>
            <a:ext cx="3657600" cy="38862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3" name="Espaço Reservado para Conteúdo 12"/>
          <p:cNvSpPr>
            <a:spLocks noGrp="1"/>
          </p:cNvSpPr>
          <p:nvPr>
            <p:ph sz="quarter" idx="4"/>
          </p:nvPr>
        </p:nvSpPr>
        <p:spPr>
          <a:xfrm>
            <a:off x="4371975" y="2362200"/>
            <a:ext cx="3657600" cy="38862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2" name="Espaço Reservado para Tex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t-BR" smtClean="0"/>
              <a:t>Clique para editar o texto mestre</a:t>
            </a:r>
          </a:p>
        </p:txBody>
      </p:sp>
      <p:sp>
        <p:nvSpPr>
          <p:cNvPr id="14" name="Espaço Reservado para Tex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pt-BR" smtClean="0"/>
              <a:t>Clique para editar o texto mestre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6" name="Espaço Reservado para Data 5"/>
          <p:cNvSpPr>
            <a:spLocks noGrp="1"/>
          </p:cNvSpPr>
          <p:nvPr>
            <p:ph type="dt" sz="half" idx="10"/>
          </p:nvPr>
        </p:nvSpPr>
        <p:spPr/>
        <p:txBody>
          <a:bodyPr rtlCol="0"/>
          <a:lstStyle/>
          <a:p>
            <a:fld id="{D8A5C451-8D19-47DE-A465-7FC009E08CCF}" type="datetimeFigureOut">
              <a:rPr lang="pt-BR" smtClean="0"/>
              <a:t>03/09/2016</a:t>
            </a:fld>
            <a:endParaRPr lang="pt-BR"/>
          </a:p>
        </p:txBody>
      </p:sp>
      <p:sp>
        <p:nvSpPr>
          <p:cNvPr id="7" name="Espaço Reservado para Número de Slide 6"/>
          <p:cNvSpPr>
            <a:spLocks noGrp="1"/>
          </p:cNvSpPr>
          <p:nvPr>
            <p:ph type="sldNum" sz="quarter" idx="11"/>
          </p:nvPr>
        </p:nvSpPr>
        <p:spPr/>
        <p:txBody>
          <a:bodyPr rtlCol="0"/>
          <a:lstStyle/>
          <a:p>
            <a:fld id="{D35E9E5E-9255-4915-A802-BC05D04E0053}" type="slidenum">
              <a:rPr lang="pt-BR" smtClean="0"/>
              <a:t>‹nº›</a:t>
            </a:fld>
            <a:endParaRPr lang="pt-BR"/>
          </a:p>
        </p:txBody>
      </p:sp>
      <p:sp>
        <p:nvSpPr>
          <p:cNvPr id="8" name="Espaço Reservado para Rodapé 7"/>
          <p:cNvSpPr>
            <a:spLocks noGrp="1"/>
          </p:cNvSpPr>
          <p:nvPr>
            <p:ph type="ftr" sz="quarter" idx="12"/>
          </p:nvPr>
        </p:nvSpPr>
        <p:spPr/>
        <p:txBody>
          <a:bodyPr rtlCol="0"/>
          <a:lstStyle/>
          <a:p>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8A5C451-8D19-47DE-A465-7FC009E08CCF}" type="datetimeFigureOut">
              <a:rPr lang="pt-BR" smtClean="0"/>
              <a:t>03/09/2016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D35E9E5E-9255-4915-A802-BC05D04E0053}" type="slidenum">
              <a:rPr lang="pt-BR" smtClean="0"/>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1">
        <a:schemeClr val="bg1"/>
      </p:bgRef>
    </p:bg>
    <p:spTree>
      <p:nvGrpSpPr>
        <p:cNvPr id="1" name=""/>
        <p:cNvGrpSpPr/>
        <p:nvPr/>
      </p:nvGrpSpPr>
      <p:grpSpPr>
        <a:xfrm>
          <a:off x="0" y="0"/>
          <a:ext cx="0" cy="0"/>
          <a:chOff x="0" y="0"/>
          <a:chExt cx="0" cy="0"/>
        </a:xfrm>
      </p:grpSpPr>
      <p:sp>
        <p:nvSpPr>
          <p:cNvPr id="10" name="Conector reto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ítu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pt-BR" smtClean="0"/>
              <a:t>Clique para editar o título mestre</a:t>
            </a:r>
            <a:endParaRPr kumimoji="0" lang="en-US"/>
          </a:p>
        </p:txBody>
      </p:sp>
      <p:sp>
        <p:nvSpPr>
          <p:cNvPr id="3" name="Espaço Reservado para Tex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 texto mestre</a:t>
            </a:r>
          </a:p>
        </p:txBody>
      </p:sp>
      <p:sp>
        <p:nvSpPr>
          <p:cNvPr id="8" name="Conector reto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ector reto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ector reto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ângu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ector reto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ço Reservado para Conteúdo 17"/>
          <p:cNvSpPr>
            <a:spLocks noGrp="1"/>
          </p:cNvSpPr>
          <p:nvPr>
            <p:ph sz="quarter" idx="1"/>
          </p:nvPr>
        </p:nvSpPr>
        <p:spPr>
          <a:xfrm>
            <a:off x="304800" y="274320"/>
            <a:ext cx="5638800" cy="6327648"/>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1" name="Espaço Reservado para Data 20"/>
          <p:cNvSpPr>
            <a:spLocks noGrp="1"/>
          </p:cNvSpPr>
          <p:nvPr>
            <p:ph type="dt" sz="half" idx="14"/>
          </p:nvPr>
        </p:nvSpPr>
        <p:spPr/>
        <p:txBody>
          <a:bodyPr rtlCol="0"/>
          <a:lstStyle/>
          <a:p>
            <a:fld id="{D8A5C451-8D19-47DE-A465-7FC009E08CCF}" type="datetimeFigureOut">
              <a:rPr lang="pt-BR" smtClean="0"/>
              <a:t>03/09/2016</a:t>
            </a:fld>
            <a:endParaRPr lang="pt-BR"/>
          </a:p>
        </p:txBody>
      </p:sp>
      <p:sp>
        <p:nvSpPr>
          <p:cNvPr id="22" name="Espaço Reservado para Número de Slide 21"/>
          <p:cNvSpPr>
            <a:spLocks noGrp="1"/>
          </p:cNvSpPr>
          <p:nvPr>
            <p:ph type="sldNum" sz="quarter" idx="15"/>
          </p:nvPr>
        </p:nvSpPr>
        <p:spPr/>
        <p:txBody>
          <a:bodyPr rtlCol="0"/>
          <a:lstStyle/>
          <a:p>
            <a:fld id="{D35E9E5E-9255-4915-A802-BC05D04E0053}" type="slidenum">
              <a:rPr lang="pt-BR" smtClean="0"/>
              <a:t>‹nº›</a:t>
            </a:fld>
            <a:endParaRPr lang="pt-BR"/>
          </a:p>
        </p:txBody>
      </p:sp>
      <p:sp>
        <p:nvSpPr>
          <p:cNvPr id="23" name="Espaço Reservado para Rodapé 22"/>
          <p:cNvSpPr>
            <a:spLocks noGrp="1"/>
          </p:cNvSpPr>
          <p:nvPr>
            <p:ph type="ftr" sz="quarter" idx="16"/>
          </p:nvPr>
        </p:nvSpPr>
        <p:spPr/>
        <p:txBody>
          <a:bodyPr rtlCol="0"/>
          <a:lstStyle/>
          <a:p>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9" name="Conector reto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ítulo 1"/>
          <p:cNvSpPr>
            <a:spLocks noGrp="1"/>
          </p:cNvSpPr>
          <p:nvPr>
            <p:ph type="title"/>
          </p:nvPr>
        </p:nvSpPr>
        <p:spPr>
          <a:xfrm rot="5400000">
            <a:off x="3350133" y="3200400"/>
            <a:ext cx="6309360" cy="457200"/>
          </a:xfrm>
        </p:spPr>
        <p:txBody>
          <a:bodyPr anchor="b"/>
          <a:lstStyle>
            <a:lvl1pPr algn="l">
              <a:buNone/>
              <a:defRPr sz="2000" b="1"/>
            </a:lvl1pPr>
          </a:lstStyle>
          <a:p>
            <a:r>
              <a:rPr kumimoji="0" lang="pt-BR" smtClean="0"/>
              <a:t>Clique para editar o título mestre</a:t>
            </a:r>
            <a:endParaRPr kumimoji="0" lang="en-US"/>
          </a:p>
        </p:txBody>
      </p:sp>
      <p:sp>
        <p:nvSpPr>
          <p:cNvPr id="3" name="Espaço Reservado para Imagem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pt-BR" smtClean="0"/>
              <a:t>Clique no ícone para adicionar uma imagem</a:t>
            </a:r>
            <a:endParaRPr kumimoji="0" lang="en-US" dirty="0"/>
          </a:p>
        </p:txBody>
      </p:sp>
      <p:sp>
        <p:nvSpPr>
          <p:cNvPr id="4" name="Espaço Reservado para Tex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pt-BR" smtClean="0"/>
              <a:t>Clique para editar o texto mestre</a:t>
            </a:r>
          </a:p>
        </p:txBody>
      </p:sp>
      <p:sp>
        <p:nvSpPr>
          <p:cNvPr id="10" name="Conector reto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ângu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ector reto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ector reto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ector reto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ço Reservado para Data 16"/>
          <p:cNvSpPr>
            <a:spLocks noGrp="1"/>
          </p:cNvSpPr>
          <p:nvPr>
            <p:ph type="dt" sz="half" idx="10"/>
          </p:nvPr>
        </p:nvSpPr>
        <p:spPr/>
        <p:txBody>
          <a:bodyPr rtlCol="0"/>
          <a:lstStyle/>
          <a:p>
            <a:fld id="{D8A5C451-8D19-47DE-A465-7FC009E08CCF}" type="datetimeFigureOut">
              <a:rPr lang="pt-BR" smtClean="0"/>
              <a:t>03/09/2016</a:t>
            </a:fld>
            <a:endParaRPr lang="pt-BR"/>
          </a:p>
        </p:txBody>
      </p:sp>
      <p:sp>
        <p:nvSpPr>
          <p:cNvPr id="18" name="Espaço Reservado para Número de Slide 17"/>
          <p:cNvSpPr>
            <a:spLocks noGrp="1"/>
          </p:cNvSpPr>
          <p:nvPr>
            <p:ph type="sldNum" sz="quarter" idx="11"/>
          </p:nvPr>
        </p:nvSpPr>
        <p:spPr/>
        <p:txBody>
          <a:bodyPr rtlCol="0"/>
          <a:lstStyle/>
          <a:p>
            <a:fld id="{D35E9E5E-9255-4915-A802-BC05D04E0053}" type="slidenum">
              <a:rPr lang="pt-BR" smtClean="0"/>
              <a:t>‹nº›</a:t>
            </a:fld>
            <a:endParaRPr lang="pt-BR"/>
          </a:p>
        </p:txBody>
      </p:sp>
      <p:sp>
        <p:nvSpPr>
          <p:cNvPr id="21" name="Espaço Reservado para Rodapé 20"/>
          <p:cNvSpPr>
            <a:spLocks noGrp="1"/>
          </p:cNvSpPr>
          <p:nvPr>
            <p:ph type="ftr" sz="quarter" idx="12"/>
          </p:nvPr>
        </p:nvSpPr>
        <p:spPr/>
        <p:txBody>
          <a:bodyPr rtlCol="0"/>
          <a:lstStyle/>
          <a:p>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ector reto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ço Reservado para Título 21"/>
          <p:cNvSpPr>
            <a:spLocks noGrp="1"/>
          </p:cNvSpPr>
          <p:nvPr>
            <p:ph type="title"/>
          </p:nvPr>
        </p:nvSpPr>
        <p:spPr>
          <a:xfrm>
            <a:off x="457200" y="274638"/>
            <a:ext cx="7467600" cy="1143000"/>
          </a:xfrm>
          <a:prstGeom prst="rect">
            <a:avLst/>
          </a:prstGeom>
        </p:spPr>
        <p:txBody>
          <a:bodyPr vert="horz" anchor="b">
            <a:normAutofit/>
          </a:bodyPr>
          <a:lstStyle/>
          <a:p>
            <a:r>
              <a:rPr kumimoji="0" lang="pt-BR" smtClean="0"/>
              <a:t>Clique para editar o título mestre</a:t>
            </a:r>
            <a:endParaRPr kumimoji="0" lang="en-US"/>
          </a:p>
        </p:txBody>
      </p:sp>
      <p:sp>
        <p:nvSpPr>
          <p:cNvPr id="13" name="Espaço Reservado para Tex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pt-BR" smtClean="0"/>
              <a:t>Clique para editar 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4" name="Espaço Reservado para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8A5C451-8D19-47DE-A465-7FC009E08CCF}" type="datetimeFigureOut">
              <a:rPr lang="pt-BR" smtClean="0"/>
              <a:t>03/09/2016</a:t>
            </a:fld>
            <a:endParaRPr lang="pt-BR"/>
          </a:p>
        </p:txBody>
      </p:sp>
      <p:sp>
        <p:nvSpPr>
          <p:cNvPr id="3" name="Espaço Reservado para Rodapé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pt-BR"/>
          </a:p>
        </p:txBody>
      </p:sp>
      <p:sp>
        <p:nvSpPr>
          <p:cNvPr id="7" name="Conector reto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ector reto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ângu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ector reto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ço Reservado para Número de Slid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35E9E5E-9255-4915-A802-BC05D04E0053}" type="slidenum">
              <a:rPr lang="pt-BR" smtClean="0"/>
              <a:t>‹nº›</a:t>
            </a:fld>
            <a:endParaRPr lang="pt-B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pt-BR" sz="4800" dirty="0" smtClean="0"/>
              <a:t>OBMEP NA ESCOLA</a:t>
            </a:r>
            <a:endParaRPr lang="pt-BR" sz="4800" dirty="0"/>
          </a:p>
        </p:txBody>
      </p:sp>
      <p:sp>
        <p:nvSpPr>
          <p:cNvPr id="3" name="Subtítulo 2"/>
          <p:cNvSpPr>
            <a:spLocks noGrp="1"/>
          </p:cNvSpPr>
          <p:nvPr>
            <p:ph type="subTitle" idx="1"/>
          </p:nvPr>
        </p:nvSpPr>
        <p:spPr/>
        <p:txBody>
          <a:bodyPr/>
          <a:lstStyle/>
          <a:p>
            <a:r>
              <a:rPr lang="pt-BR" dirty="0"/>
              <a:t>9</a:t>
            </a:r>
            <a:r>
              <a:rPr lang="pt-BR" dirty="0" smtClean="0"/>
              <a:t>ª </a:t>
            </a:r>
            <a:r>
              <a:rPr lang="pt-BR" dirty="0" smtClean="0"/>
              <a:t>semana</a:t>
            </a:r>
            <a:endParaRPr lang="pt-BR" dirty="0"/>
          </a:p>
        </p:txBody>
      </p:sp>
    </p:spTree>
    <p:extLst>
      <p:ext uri="{BB962C8B-B14F-4D97-AF65-F5344CB8AC3E}">
        <p14:creationId xmlns:p14="http://schemas.microsoft.com/office/powerpoint/2010/main" val="761358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7920880" cy="4099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174" y="4221087"/>
            <a:ext cx="5224090" cy="2636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3592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649270" cy="4869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3584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11560" y="0"/>
            <a:ext cx="7776864" cy="2061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59" y="1988840"/>
            <a:ext cx="7689307" cy="4869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6313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7564" y="0"/>
            <a:ext cx="9005407" cy="5789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4537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889948"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923009"/>
            <a:ext cx="7488832" cy="3851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1290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21008" y="-1"/>
            <a:ext cx="7391351" cy="3937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697029"/>
            <a:ext cx="7416824" cy="2936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2360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899592" y="116632"/>
            <a:ext cx="6770011" cy="6711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7121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67544" y="116632"/>
            <a:ext cx="7686206" cy="6459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2300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23528" y="12022"/>
            <a:ext cx="7848737" cy="4789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4797152"/>
            <a:ext cx="621982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3881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8341391"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4973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Geometria 3: ângulos e triângulos</a:t>
            </a:r>
          </a:p>
        </p:txBody>
      </p:sp>
      <p:sp>
        <p:nvSpPr>
          <p:cNvPr id="3" name="Espaço Reservado para Conteúdo 2"/>
          <p:cNvSpPr>
            <a:spLocks noGrp="1"/>
          </p:cNvSpPr>
          <p:nvPr>
            <p:ph sz="quarter" idx="1"/>
          </p:nvPr>
        </p:nvSpPr>
        <p:spPr/>
        <p:txBody>
          <a:bodyPr/>
          <a:lstStyle/>
          <a:p>
            <a:r>
              <a:rPr lang="pt-BR" dirty="0"/>
              <a:t>Nas duas primeiras aulas de geometria, estudamos e resolvemos problemas envolvendo áreas e perímetros de figuras geométricas simples. Esses conceitos são, por si só, muito importantes, além de sempre estarem presentes nas provas da OBMEP. Agora, nesta terceira aula de geometria, vamos estudar ângulos e triângulos. Estes conteúdos podem ser explorados como está explicado nas seções 5.2 e 5.3 da apostila Encontros de Geometria do PIC.</a:t>
            </a:r>
          </a:p>
        </p:txBody>
      </p:sp>
    </p:spTree>
    <p:extLst>
      <p:ext uri="{BB962C8B-B14F-4D97-AF65-F5344CB8AC3E}">
        <p14:creationId xmlns:p14="http://schemas.microsoft.com/office/powerpoint/2010/main" val="3374536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51519" y="188640"/>
            <a:ext cx="8451369"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4830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07505" y="188640"/>
            <a:ext cx="8136903" cy="1354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373816"/>
            <a:ext cx="8136904" cy="5387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5820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79511" y="260648"/>
            <a:ext cx="8769181"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2481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07504" y="260648"/>
            <a:ext cx="8628024"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386013"/>
            <a:ext cx="8521752" cy="898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861" y="3933055"/>
            <a:ext cx="8496403" cy="2462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6694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79511" y="332656"/>
            <a:ext cx="8768741"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3717032"/>
            <a:ext cx="5760640" cy="3119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4321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280920" cy="4220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6301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280920"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8272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8647181"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09394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79511" y="404664"/>
            <a:ext cx="8368319"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204864"/>
            <a:ext cx="6105613" cy="3039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6886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51519" y="260648"/>
            <a:ext cx="8439487"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1448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11896" y="180121"/>
            <a:ext cx="8752591" cy="5249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2639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315062"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9046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79511" y="332656"/>
            <a:ext cx="8570617"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5991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648682"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5888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51519" y="260648"/>
            <a:ext cx="8191157"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132856"/>
            <a:ext cx="8537184"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9021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454381"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88658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79511" y="260648"/>
            <a:ext cx="8458871"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484784"/>
            <a:ext cx="8503772"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57" y="4581128"/>
            <a:ext cx="8547544"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96174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79511" y="188640"/>
            <a:ext cx="8502349"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52159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448863"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59704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79512" y="0"/>
            <a:ext cx="8466253" cy="6309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42469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576724"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3380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0" y="116632"/>
            <a:ext cx="9036496" cy="48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3027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79511" y="188640"/>
            <a:ext cx="8622695"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87698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4" y="92805"/>
            <a:ext cx="7992888" cy="6716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0936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79511" y="260648"/>
            <a:ext cx="8479593"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36709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79511" y="188640"/>
            <a:ext cx="8600543"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10002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79511" y="260648"/>
            <a:ext cx="8663633"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235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153420"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03" y="1844824"/>
            <a:ext cx="6626665" cy="3701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83222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8763701"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67346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79511" y="116632"/>
            <a:ext cx="8470941"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11376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72930"/>
            <a:ext cx="8673559" cy="4436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23769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79512" y="0"/>
            <a:ext cx="8430530" cy="2420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2564904"/>
            <a:ext cx="5104264" cy="4139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3230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50901" y="620688"/>
            <a:ext cx="8860748" cy="5597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73974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640231"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69969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07934"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35908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7704856" cy="6561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52151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520246"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26698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568952"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2640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26225" y="476672"/>
            <a:ext cx="8981839" cy="5798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1054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95536" y="143800"/>
            <a:ext cx="8252402" cy="671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2790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0400" y="260648"/>
            <a:ext cx="8985356" cy="3329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2625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79513" y="260650"/>
            <a:ext cx="8601714" cy="1249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556792"/>
            <a:ext cx="8601715" cy="513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49249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lcão Envidraçado">
  <a:themeElements>
    <a:clrScheme name="Balcão Envidraçado">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Balcão Envidraçado">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alcão Envidraçado">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1290</TotalTime>
  <Words>88</Words>
  <Application>Microsoft Office PowerPoint</Application>
  <PresentationFormat>Apresentação na tela (4:3)</PresentationFormat>
  <Paragraphs>5</Paragraphs>
  <Slides>54</Slides>
  <Notes>1</Notes>
  <HiddenSlides>0</HiddenSlides>
  <MMClips>0</MMClips>
  <ScaleCrop>false</ScaleCrop>
  <HeadingPairs>
    <vt:vector size="4" baseType="variant">
      <vt:variant>
        <vt:lpstr>Tema</vt:lpstr>
      </vt:variant>
      <vt:variant>
        <vt:i4>1</vt:i4>
      </vt:variant>
      <vt:variant>
        <vt:lpstr>Títulos de slides</vt:lpstr>
      </vt:variant>
      <vt:variant>
        <vt:i4>54</vt:i4>
      </vt:variant>
    </vt:vector>
  </HeadingPairs>
  <TitlesOfParts>
    <vt:vector size="55" baseType="lpstr">
      <vt:lpstr>Balcão Envidraçado</vt:lpstr>
      <vt:lpstr>OBMEP NA ESCOLA</vt:lpstr>
      <vt:lpstr>Geometria 3: ângulos e triângulos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OBMEP NA ESCOLA</dc:title>
  <dc:creator>Computador</dc:creator>
  <cp:lastModifiedBy>Computador</cp:lastModifiedBy>
  <cp:revision>70</cp:revision>
  <dcterms:created xsi:type="dcterms:W3CDTF">2016-07-03T14:58:08Z</dcterms:created>
  <dcterms:modified xsi:type="dcterms:W3CDTF">2016-09-03T13:38:26Z</dcterms:modified>
</cp:coreProperties>
</file>