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DADB-0C65-470C-A203-4AB7F90C6751}" type="datetimeFigureOut">
              <a:rPr lang="pt-BR" smtClean="0"/>
              <a:t>29/10/2016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A68F-EE24-44C1-A6A4-7A896C4B4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3717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DADB-0C65-470C-A203-4AB7F90C6751}" type="datetimeFigureOut">
              <a:rPr lang="pt-BR" smtClean="0"/>
              <a:t>29/10/2016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A68F-EE24-44C1-A6A4-7A896C4B4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663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DADB-0C65-470C-A203-4AB7F90C6751}" type="datetimeFigureOut">
              <a:rPr lang="pt-BR" smtClean="0"/>
              <a:t>29/10/2016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A68F-EE24-44C1-A6A4-7A896C4B4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86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DADB-0C65-470C-A203-4AB7F90C6751}" type="datetimeFigureOut">
              <a:rPr lang="pt-BR" smtClean="0"/>
              <a:t>29/10/2016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A68F-EE24-44C1-A6A4-7A896C4B4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97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DADB-0C65-470C-A203-4AB7F90C6751}" type="datetimeFigureOut">
              <a:rPr lang="pt-BR" smtClean="0"/>
              <a:t>29/10/2016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A68F-EE24-44C1-A6A4-7A896C4B4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6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DADB-0C65-470C-A203-4AB7F90C6751}" type="datetimeFigureOut">
              <a:rPr lang="pt-BR" smtClean="0"/>
              <a:t>29/10/2016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A68F-EE24-44C1-A6A4-7A896C4B4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37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DADB-0C65-470C-A203-4AB7F90C6751}" type="datetimeFigureOut">
              <a:rPr lang="pt-BR" smtClean="0"/>
              <a:t>29/10/2016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A68F-EE24-44C1-A6A4-7A896C4B4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25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DADB-0C65-470C-A203-4AB7F90C6751}" type="datetimeFigureOut">
              <a:rPr lang="pt-BR" smtClean="0"/>
              <a:t>29/10/2016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A68F-EE24-44C1-A6A4-7A896C4B4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21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DADB-0C65-470C-A203-4AB7F90C6751}" type="datetimeFigureOut">
              <a:rPr lang="pt-BR" smtClean="0"/>
              <a:t>29/10/2016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A68F-EE24-44C1-A6A4-7A896C4B4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59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DADB-0C65-470C-A203-4AB7F90C6751}" type="datetimeFigureOut">
              <a:rPr lang="pt-BR" smtClean="0"/>
              <a:t>29/10/2016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A68F-EE24-44C1-A6A4-7A896C4B4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63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FDADB-0C65-470C-A203-4AB7F90C6751}" type="datetimeFigureOut">
              <a:rPr lang="pt-BR" smtClean="0"/>
              <a:t>29/10/2016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9A68F-EE24-44C1-A6A4-7A896C4B4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50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FDADB-0C65-470C-A203-4AB7F90C6751}" type="datetimeFigureOut">
              <a:rPr lang="pt-BR" smtClean="0"/>
              <a:t>29/10/2016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9A68F-EE24-44C1-A6A4-7A896C4B4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46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069" y="548680"/>
            <a:ext cx="59721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40" y="1556792"/>
            <a:ext cx="27432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457450"/>
            <a:ext cx="705802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63" y="4797152"/>
            <a:ext cx="6762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3576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7038975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640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980728"/>
            <a:ext cx="83248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76" y="2874818"/>
            <a:ext cx="6667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76" y="4509120"/>
            <a:ext cx="82962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005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2509838"/>
            <a:ext cx="824865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980728"/>
            <a:ext cx="832485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454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6667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89" y="2508106"/>
            <a:ext cx="82772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1413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2962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772816"/>
            <a:ext cx="84201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141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696277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5423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010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715327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357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804863"/>
            <a:ext cx="718185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3576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6076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467600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3576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70008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476500"/>
            <a:ext cx="70580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3576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70389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08" y="1844824"/>
            <a:ext cx="67913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29" y="4077072"/>
            <a:ext cx="68103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3576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4295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08452"/>
            <a:ext cx="70104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17032"/>
            <a:ext cx="69723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640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4600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71151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73016"/>
            <a:ext cx="70485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6409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Apresentação na tela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Edrei</dc:creator>
  <cp:lastModifiedBy>Edrei</cp:lastModifiedBy>
  <cp:revision>3</cp:revision>
  <dcterms:created xsi:type="dcterms:W3CDTF">2016-10-29T12:01:20Z</dcterms:created>
  <dcterms:modified xsi:type="dcterms:W3CDTF">2016-10-29T12:31:02Z</dcterms:modified>
</cp:coreProperties>
</file>