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27207-11C9-404B-A07A-3651AFD3C831}" type="datetimeFigureOut">
              <a:rPr lang="pt-BR" smtClean="0"/>
              <a:t>02/10/2016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4852-B46C-48B4-8056-6D6F5AEB76D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27207-11C9-404B-A07A-3651AFD3C831}" type="datetimeFigureOut">
              <a:rPr lang="pt-BR" smtClean="0"/>
              <a:t>02/10/2016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4852-B46C-48B4-8056-6D6F5AEB76D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27207-11C9-404B-A07A-3651AFD3C831}" type="datetimeFigureOut">
              <a:rPr lang="pt-BR" smtClean="0"/>
              <a:t>02/10/2016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4852-B46C-48B4-8056-6D6F5AEB76D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27207-11C9-404B-A07A-3651AFD3C831}" type="datetimeFigureOut">
              <a:rPr lang="pt-BR" smtClean="0"/>
              <a:t>02/10/2016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4852-B46C-48B4-8056-6D6F5AEB76D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27207-11C9-404B-A07A-3651AFD3C831}" type="datetimeFigureOut">
              <a:rPr lang="pt-BR" smtClean="0"/>
              <a:t>02/10/2016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4852-B46C-48B4-8056-6D6F5AEB76D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27207-11C9-404B-A07A-3651AFD3C831}" type="datetimeFigureOut">
              <a:rPr lang="pt-BR" smtClean="0"/>
              <a:t>02/10/2016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4852-B46C-48B4-8056-6D6F5AEB76D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27207-11C9-404B-A07A-3651AFD3C831}" type="datetimeFigureOut">
              <a:rPr lang="pt-BR" smtClean="0"/>
              <a:t>02/10/2016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4852-B46C-48B4-8056-6D6F5AEB76D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27207-11C9-404B-A07A-3651AFD3C831}" type="datetimeFigureOut">
              <a:rPr lang="pt-BR" smtClean="0"/>
              <a:t>02/10/2016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4852-B46C-48B4-8056-6D6F5AEB76D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27207-11C9-404B-A07A-3651AFD3C831}" type="datetimeFigureOut">
              <a:rPr lang="pt-BR" smtClean="0"/>
              <a:t>02/10/2016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4852-B46C-48B4-8056-6D6F5AEB76D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27207-11C9-404B-A07A-3651AFD3C831}" type="datetimeFigureOut">
              <a:rPr lang="pt-BR" smtClean="0"/>
              <a:t>02/10/2016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4852-B46C-48B4-8056-6D6F5AEB76D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27207-11C9-404B-A07A-3651AFD3C831}" type="datetimeFigureOut">
              <a:rPr lang="pt-BR" smtClean="0"/>
              <a:t>02/10/2016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E4852-B46C-48B4-8056-6D6F5AEB76D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27207-11C9-404B-A07A-3651AFD3C831}" type="datetimeFigureOut">
              <a:rPr lang="pt-BR" smtClean="0"/>
              <a:t>02/10/2016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E4852-B46C-48B4-8056-6D6F5AEB76D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40005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sz="4900" b="1" dirty="0" smtClean="0"/>
              <a:t>Contagem 4: </a:t>
            </a:r>
            <a:r>
              <a:rPr lang="pt-BR" dirty="0" smtClean="0"/>
              <a:t>Aplicações do princípio multiplicativo – combinações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357290" y="857232"/>
            <a:ext cx="642942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5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Exercícios</a:t>
            </a:r>
            <a:endParaRPr lang="pt-BR" sz="115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885809"/>
            <a:ext cx="8698447" cy="168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aixaDeTexto 2"/>
          <p:cNvSpPr txBox="1"/>
          <p:nvPr/>
        </p:nvSpPr>
        <p:spPr>
          <a:xfrm>
            <a:off x="428596" y="214290"/>
            <a:ext cx="4143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Exercício 5</a:t>
            </a:r>
            <a:endParaRPr lang="pt-BR" sz="32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785794"/>
            <a:ext cx="827812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aixaDeTexto 2"/>
          <p:cNvSpPr txBox="1"/>
          <p:nvPr/>
        </p:nvSpPr>
        <p:spPr>
          <a:xfrm>
            <a:off x="428596" y="214290"/>
            <a:ext cx="4143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Exercício 5 - solução</a:t>
            </a:r>
            <a:endParaRPr lang="pt-BR" sz="32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000108"/>
            <a:ext cx="8262995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aixaDeTexto 2"/>
          <p:cNvSpPr txBox="1"/>
          <p:nvPr/>
        </p:nvSpPr>
        <p:spPr>
          <a:xfrm>
            <a:off x="428596" y="214290"/>
            <a:ext cx="4143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Exercício 6</a:t>
            </a:r>
            <a:endParaRPr lang="pt-BR" sz="32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785794"/>
            <a:ext cx="5696607" cy="2147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aixaDeTexto 2"/>
          <p:cNvSpPr txBox="1"/>
          <p:nvPr/>
        </p:nvSpPr>
        <p:spPr>
          <a:xfrm>
            <a:off x="428596" y="214290"/>
            <a:ext cx="4143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Exercício 6 - solução</a:t>
            </a:r>
            <a:endParaRPr lang="pt-BR" sz="32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928670"/>
            <a:ext cx="799098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aixaDeTexto 2"/>
          <p:cNvSpPr txBox="1"/>
          <p:nvPr/>
        </p:nvSpPr>
        <p:spPr>
          <a:xfrm>
            <a:off x="428596" y="214290"/>
            <a:ext cx="4143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Exercício 7</a:t>
            </a:r>
            <a:endParaRPr lang="pt-BR" sz="32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2984"/>
            <a:ext cx="8655676" cy="1600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aixaDeTexto 2"/>
          <p:cNvSpPr txBox="1"/>
          <p:nvPr/>
        </p:nvSpPr>
        <p:spPr>
          <a:xfrm>
            <a:off x="428596" y="214290"/>
            <a:ext cx="4143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Exercício 7 - solução</a:t>
            </a:r>
            <a:endParaRPr lang="pt-BR" sz="32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627" y="1214422"/>
            <a:ext cx="8967373" cy="1576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aixaDeTexto 2"/>
          <p:cNvSpPr txBox="1"/>
          <p:nvPr/>
        </p:nvSpPr>
        <p:spPr>
          <a:xfrm>
            <a:off x="428596" y="214290"/>
            <a:ext cx="4143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Exercício 8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071546"/>
            <a:ext cx="8380849" cy="3376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aixaDeTexto 2"/>
          <p:cNvSpPr txBox="1"/>
          <p:nvPr/>
        </p:nvSpPr>
        <p:spPr>
          <a:xfrm>
            <a:off x="428596" y="214290"/>
            <a:ext cx="4143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Exercício 8 - solução</a:t>
            </a:r>
            <a:endParaRPr lang="pt-BR" sz="32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928670"/>
            <a:ext cx="848207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aixaDeTexto 2"/>
          <p:cNvSpPr txBox="1"/>
          <p:nvPr/>
        </p:nvSpPr>
        <p:spPr>
          <a:xfrm>
            <a:off x="428596" y="214290"/>
            <a:ext cx="4143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Exercício 1</a:t>
            </a:r>
            <a:endParaRPr lang="pt-BR" sz="32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928670"/>
            <a:ext cx="8396387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aixaDeTexto 2"/>
          <p:cNvSpPr txBox="1"/>
          <p:nvPr/>
        </p:nvSpPr>
        <p:spPr>
          <a:xfrm>
            <a:off x="428596" y="214290"/>
            <a:ext cx="4143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Exercício 1 - solução</a:t>
            </a:r>
            <a:endParaRPr lang="pt-BR" sz="32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000108"/>
            <a:ext cx="6172244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aixaDeTexto 3"/>
          <p:cNvSpPr txBox="1"/>
          <p:nvPr/>
        </p:nvSpPr>
        <p:spPr>
          <a:xfrm>
            <a:off x="428596" y="214290"/>
            <a:ext cx="41434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Exercício 2</a:t>
            </a:r>
          </a:p>
          <a:p>
            <a:endParaRPr lang="pt-BR" sz="32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000108"/>
            <a:ext cx="4819295" cy="2166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3500438"/>
            <a:ext cx="27432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aixaDeTexto 3"/>
          <p:cNvSpPr txBox="1"/>
          <p:nvPr/>
        </p:nvSpPr>
        <p:spPr>
          <a:xfrm>
            <a:off x="428596" y="214290"/>
            <a:ext cx="4143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Exercício 2 - solução</a:t>
            </a:r>
            <a:endParaRPr lang="pt-BR" sz="32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000108"/>
            <a:ext cx="7336982" cy="2352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aixaDeTexto 2"/>
          <p:cNvSpPr txBox="1"/>
          <p:nvPr/>
        </p:nvSpPr>
        <p:spPr>
          <a:xfrm>
            <a:off x="428596" y="214290"/>
            <a:ext cx="4143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Exercício 3</a:t>
            </a:r>
            <a:endParaRPr lang="pt-BR" sz="32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928670"/>
            <a:ext cx="8358214" cy="386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aixaDeTexto 2"/>
          <p:cNvSpPr txBox="1"/>
          <p:nvPr/>
        </p:nvSpPr>
        <p:spPr>
          <a:xfrm>
            <a:off x="428596" y="214290"/>
            <a:ext cx="4143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Exercício 3 - solução</a:t>
            </a:r>
            <a:endParaRPr lang="pt-BR" sz="32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857232"/>
            <a:ext cx="7614719" cy="1466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aixaDeTexto 2"/>
          <p:cNvSpPr txBox="1"/>
          <p:nvPr/>
        </p:nvSpPr>
        <p:spPr>
          <a:xfrm>
            <a:off x="428596" y="214290"/>
            <a:ext cx="4143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Exercício 4</a:t>
            </a:r>
            <a:endParaRPr lang="pt-BR" sz="32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000108"/>
            <a:ext cx="4948978" cy="19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aixaDeTexto 2"/>
          <p:cNvSpPr txBox="1"/>
          <p:nvPr/>
        </p:nvSpPr>
        <p:spPr>
          <a:xfrm>
            <a:off x="428596" y="214290"/>
            <a:ext cx="4143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Exercício 4 - solução</a:t>
            </a:r>
            <a:endParaRPr lang="pt-BR" sz="32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58</Words>
  <Application>Microsoft Office PowerPoint</Application>
  <PresentationFormat>Apresentação na tela (4:3)</PresentationFormat>
  <Paragraphs>18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Contagem 4: Aplicações do princípio multiplicativo – combinações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Contagem 4: Aplicações do princípio multiplicativo – combinações</dc:title>
  <dc:creator>GERSON</dc:creator>
  <cp:lastModifiedBy>GERSON</cp:lastModifiedBy>
  <cp:revision>8</cp:revision>
  <dcterms:created xsi:type="dcterms:W3CDTF">2016-10-02T07:37:24Z</dcterms:created>
  <dcterms:modified xsi:type="dcterms:W3CDTF">2016-10-02T08:48:24Z</dcterms:modified>
</cp:coreProperties>
</file>