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7" r:id="rId4"/>
    <p:sldId id="268" r:id="rId5"/>
    <p:sldId id="269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BFD21-3A90-4C17-B821-38CBEAFD5C65}" type="datetimeFigureOut">
              <a:rPr lang="pt-BR" smtClean="0"/>
              <a:pPr/>
              <a:t>02/09/2016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58E62-401A-4D7A-B36A-1BDCFFFF97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93DF-310E-40B5-A361-DAC2AC8D4B04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B9C9-F8B3-4378-92E4-CEBFA4D33A8D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92CD-7C90-4C90-A3B7-50AF8868F8EE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169-7EBD-4B0D-BB5A-B0C3AE1758FB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369-877C-4E4E-8999-B06CB5540178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255E-9A58-4A59-9BDC-433874E97BC3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7BCB-9FB4-4600-838B-A063B075C4EA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2D90-50EF-48E9-B26B-B801F0B5CEA3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042-5F7C-45CC-A0E2-9F376D48A682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F611-6695-41E3-A37E-3F7BCEBA01AD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D429-B2A3-45CB-868E-DA315E58BCD0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DDA6F-1367-4EBB-B25C-5B62BD499448}" type="datetime1">
              <a:rPr lang="pt-BR" smtClean="0"/>
              <a:pPr/>
              <a:t>02/09/2016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24312-7345-4AB1-B75D-E0011E7B4F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55675" y="1493838"/>
            <a:ext cx="7121525" cy="1203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Ciclo 3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3356992"/>
            <a:ext cx="75565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Aula </a:t>
            </a:r>
            <a:r>
              <a:rPr lang="pt-BR" sz="2400" b="1" dirty="0" smtClean="0"/>
              <a:t>2:</a:t>
            </a:r>
            <a:r>
              <a:rPr lang="pt-BR" sz="2400" b="1" dirty="0" smtClean="0"/>
              <a:t>	Contagem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Conteúdos:</a:t>
            </a:r>
            <a:endParaRPr lang="pt-BR" sz="24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b="1" dirty="0" smtClean="0"/>
              <a:t> </a:t>
            </a:r>
            <a:r>
              <a:rPr lang="pt-BR" sz="2400" dirty="0" smtClean="0"/>
              <a:t>Probabilidade.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556792"/>
            <a:ext cx="8216900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Texto básico: </a:t>
            </a:r>
            <a:r>
              <a:rPr lang="pt-BR" sz="2400" dirty="0" smtClean="0"/>
              <a:t>material </a:t>
            </a:r>
            <a:r>
              <a:rPr lang="pt-BR" sz="2400" dirty="0"/>
              <a:t>teórico do Portal da Matemática </a:t>
            </a:r>
            <a:r>
              <a:rPr lang="pt-BR" sz="2400" dirty="0" smtClean="0"/>
              <a:t>“</a:t>
            </a:r>
            <a:r>
              <a:rPr lang="pt-BR" sz="2400" dirty="0"/>
              <a:t>Módulo Introdução à Probabilidade – O que é probabilidade? – parte 1” de Fabrício Siqueira </a:t>
            </a:r>
            <a:r>
              <a:rPr lang="pt-BR" sz="2400" dirty="0" smtClean="0"/>
              <a:t>Benevides</a:t>
            </a:r>
            <a:r>
              <a:rPr lang="pt-BR" sz="2400" dirty="0"/>
              <a:t> e capítulos 2 e 3 da Apostila do PIC da OBMEP “Métodos de Contagem e Probabilidade” de Paulo Cezar Pinto Carvalho. </a:t>
            </a:r>
            <a:endParaRPr lang="pt-BR" sz="2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4562505" cy="19480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84984"/>
            <a:ext cx="5228211" cy="7536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811025"/>
            <a:ext cx="5184576" cy="6540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908720"/>
            <a:ext cx="1872208" cy="176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7277972" cy="15940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93096"/>
            <a:ext cx="6489797" cy="15728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32656"/>
            <a:ext cx="2232248" cy="177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862062"/>
            <a:ext cx="6336704" cy="713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0582"/>
            <a:ext cx="5688632" cy="14543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013176"/>
            <a:ext cx="6631613" cy="12839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132856"/>
            <a:ext cx="6264696" cy="1242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7128792" cy="17583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6801408" cy="15114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CaixaDeTexto 3"/>
          <p:cNvSpPr txBox="1"/>
          <p:nvPr/>
        </p:nvSpPr>
        <p:spPr>
          <a:xfrm>
            <a:off x="1331640" y="1268760"/>
            <a:ext cx="584640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smtClean="0"/>
              <a:t>Questão 34 do Nível 3, pág. 75, do Banco de Questões 2010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0648"/>
            <a:ext cx="889248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Questão 14 de Enunciados e Soluções do Nível 3, pág. 149, do Banco de Questões 2016</a:t>
            </a:r>
            <a:endParaRPr lang="pt-BR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200800" cy="55379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4312-7345-4AB1-B75D-E0011E7B4FD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99</Words>
  <Application>Microsoft Office PowerPoint</Application>
  <PresentationFormat>Apresentação na tela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15</cp:revision>
  <dcterms:created xsi:type="dcterms:W3CDTF">2016-08-27T13:30:21Z</dcterms:created>
  <dcterms:modified xsi:type="dcterms:W3CDTF">2016-09-03T00:36:08Z</dcterms:modified>
</cp:coreProperties>
</file>