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40" d="100"/>
          <a:sy n="40" d="100"/>
        </p:scale>
        <p:origin x="60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4º Encontro do Pic;               2º Encontro de Aritmética.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 smtClean="0"/>
              <a:t>Prof. Rafael de Almeida Prado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8301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20" y="478274"/>
            <a:ext cx="6195420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152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705" y="772876"/>
            <a:ext cx="7130196" cy="5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299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999" y="296214"/>
            <a:ext cx="5667576" cy="637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69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020" y="128789"/>
            <a:ext cx="5797714" cy="660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5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Programação da aula:</a:t>
            </a:r>
            <a:br>
              <a:rPr lang="pt-BR" dirty="0" smtClean="0"/>
            </a:br>
            <a:r>
              <a:rPr lang="pt-BR" dirty="0" smtClean="0"/>
              <a:t>(4 horas de duração: das 8h às 12h)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u="sng" dirty="0" smtClean="0"/>
              <a:t>Conteúdo previsto</a:t>
            </a:r>
            <a:r>
              <a:rPr lang="pt-BR" sz="2800" dirty="0" smtClean="0"/>
              <a:t>: Sistema de numeração decimal (Sistema posicional) e Critérios de divisibilidade (Critérios de multiplicação);</a:t>
            </a:r>
          </a:p>
          <a:p>
            <a:r>
              <a:rPr lang="pt-BR" sz="2800" dirty="0" smtClean="0"/>
              <a:t>Entrega do 1º simulado;</a:t>
            </a:r>
          </a:p>
          <a:p>
            <a:r>
              <a:rPr lang="pt-BR" sz="2800" dirty="0" smtClean="0"/>
              <a:t>Entrega do material;</a:t>
            </a:r>
          </a:p>
          <a:p>
            <a:r>
              <a:rPr lang="pt-BR" sz="2800" dirty="0" smtClean="0"/>
              <a:t>Entrega da 1ª avaliação presencial; </a:t>
            </a:r>
          </a:p>
          <a:p>
            <a:r>
              <a:rPr lang="pt-BR" sz="2800" dirty="0" smtClean="0"/>
              <a:t>Falar dos e-mails.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8530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47490"/>
          </a:xfrm>
        </p:spPr>
        <p:txBody>
          <a:bodyPr/>
          <a:lstStyle/>
          <a:p>
            <a:r>
              <a:rPr lang="pt-BR" dirty="0" smtClean="0"/>
              <a:t>Dos conteúdos previstos: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89212" y="1371600"/>
            <a:ext cx="4313864" cy="4539622"/>
          </a:xfrm>
        </p:spPr>
        <p:txBody>
          <a:bodyPr>
            <a:normAutofit lnSpcReduction="10000"/>
          </a:bodyPr>
          <a:lstStyle/>
          <a:p>
            <a:r>
              <a:rPr lang="pt-BR" b="1" u="sng" dirty="0" smtClean="0"/>
              <a:t>S.N.D.:</a:t>
            </a:r>
          </a:p>
          <a:p>
            <a:r>
              <a:rPr lang="pt-BR" dirty="0" smtClean="0"/>
              <a:t>Portal = Módulo: Sistema de numeração e paridade = Bloco: Sistema de numeração = Videoaulas: Sistema de numeração decimal, Bases de numeração.</a:t>
            </a:r>
          </a:p>
          <a:p>
            <a:r>
              <a:rPr lang="pt-BR" dirty="0" smtClean="0"/>
              <a:t>E.A. = 1.2 – página 11 (até a página 17), exercícios resolvidos 16 até 27.</a:t>
            </a:r>
          </a:p>
          <a:p>
            <a:r>
              <a:rPr lang="pt-BR" dirty="0" smtClean="0"/>
              <a:t>Vol. 1 = 2.1 – página 23 (até a página 26), problemas 2.1 até 2.5.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190747" y="1371600"/>
            <a:ext cx="4313864" cy="4532244"/>
          </a:xfrm>
        </p:spPr>
        <p:txBody>
          <a:bodyPr>
            <a:normAutofit lnSpcReduction="10000"/>
          </a:bodyPr>
          <a:lstStyle/>
          <a:p>
            <a:r>
              <a:rPr lang="pt-BR" b="1" u="sng" dirty="0" smtClean="0"/>
              <a:t>C.M. / C.D.:</a:t>
            </a:r>
            <a:endParaRPr lang="pt-BR" dirty="0" smtClean="0"/>
          </a:p>
          <a:p>
            <a:r>
              <a:rPr lang="pt-BR" dirty="0" smtClean="0"/>
              <a:t>Portal = Módulo: divisibilidade = Bloco: Múltiplos e divisores = </a:t>
            </a:r>
            <a:r>
              <a:rPr lang="pt-BR" dirty="0" err="1" smtClean="0"/>
              <a:t>videoaula</a:t>
            </a:r>
            <a:r>
              <a:rPr lang="pt-BR" dirty="0" smtClean="0"/>
              <a:t>: Múltiplos e divisores; Módulo: Critérios de divisibilidade (C.D.) = Videoaulas: C.D.1, C.D.2, C.D. 3, C.D.4; Módulo: Exercícios sobre Divisibilidade = Videoaulas: Exercício sobre divisibilidade (</a:t>
            </a:r>
            <a:r>
              <a:rPr lang="pt-BR" dirty="0" err="1" smtClean="0"/>
              <a:t>E.d</a:t>
            </a:r>
            <a:r>
              <a:rPr lang="pt-BR" dirty="0" smtClean="0"/>
              <a:t>.) 1, E.d.2, E.d.3, E.d.4, E.d.5.</a:t>
            </a:r>
          </a:p>
          <a:p>
            <a:r>
              <a:rPr lang="pt-BR" dirty="0" smtClean="0"/>
              <a:t>E.A. = 2.6 – página 55 (até a página 62), exercícios resolvidos 37 ao 48.</a:t>
            </a:r>
          </a:p>
          <a:p>
            <a:r>
              <a:rPr lang="pt-BR" dirty="0" smtClean="0"/>
              <a:t>Vol.1 = 2.2 e 2.3 – página 26 (até a página 31), problemas 2.6 até 2.11.</a:t>
            </a:r>
          </a:p>
        </p:txBody>
      </p:sp>
    </p:spTree>
    <p:extLst>
      <p:ext uri="{BB962C8B-B14F-4D97-AF65-F5344CB8AC3E}">
        <p14:creationId xmlns:p14="http://schemas.microsoft.com/office/powerpoint/2010/main" val="288578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Exercícios extras: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172497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Portal da matemática = Clicar em “Módulos” = Tópicos adicionais = Sistema de numeração e paridade = Bloco: Sistema de numeração = Caderno de exercícios = Exercícios introdutórios.</a:t>
            </a:r>
          </a:p>
          <a:p>
            <a:pPr algn="just"/>
            <a:r>
              <a:rPr lang="pt-BR" sz="2800" dirty="0" smtClean="0"/>
              <a:t>Painel IX “Destreza ou esperteza” – Revista do Professor de Matemática – 2008. 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7596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956" y="171938"/>
            <a:ext cx="6702995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856" y="0"/>
            <a:ext cx="445794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449" y="1502336"/>
            <a:ext cx="6843249" cy="35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15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829374"/>
            <a:ext cx="8116433" cy="535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640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87" y="1041369"/>
            <a:ext cx="722435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46377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627</TotalTime>
  <Words>287</Words>
  <Application>Microsoft Office PowerPoint</Application>
  <PresentationFormat>Widescreen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Cacho</vt:lpstr>
      <vt:lpstr>4º Encontro do Pic;               2º Encontro de Aritmética.</vt:lpstr>
      <vt:lpstr>Programação da aula: (4 horas de duração: das 8h às 12h)</vt:lpstr>
      <vt:lpstr>Dos conteúdos previstos:</vt:lpstr>
      <vt:lpstr>Exercícios extras: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4º Encontro do Pic;               2º Encontro de Aritmética.</dc:title>
  <dc:creator>Rafael</dc:creator>
  <cp:lastModifiedBy>PC - Rafael</cp:lastModifiedBy>
  <cp:revision>16</cp:revision>
  <dcterms:created xsi:type="dcterms:W3CDTF">2016-08-02T12:17:02Z</dcterms:created>
  <dcterms:modified xsi:type="dcterms:W3CDTF">2016-08-12T22:02:53Z</dcterms:modified>
</cp:coreProperties>
</file>