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2" d="100"/>
          <a:sy n="72" d="100"/>
        </p:scale>
        <p:origin x="-1098"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sp>
        <p:nvSpPr>
          <p:cNvPr id="10" name="Triângulo retângulo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ítulo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pt-BR" smtClean="0"/>
              <a:t>Clique para editar o estilo do título mestre</a:t>
            </a:r>
            <a:endParaRPr kumimoji="0" lang="en-US"/>
          </a:p>
        </p:txBody>
      </p:sp>
      <p:sp>
        <p:nvSpPr>
          <p:cNvPr id="17" name="Subtítulo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pt-BR" smtClean="0"/>
              <a:t>Clique para editar o estilo do subtítulo mestre</a:t>
            </a:r>
            <a:endParaRPr kumimoji="0" lang="en-US"/>
          </a:p>
        </p:txBody>
      </p:sp>
      <p:grpSp>
        <p:nvGrpSpPr>
          <p:cNvPr id="2" name="Grupo 1"/>
          <p:cNvGrpSpPr/>
          <p:nvPr/>
        </p:nvGrpSpPr>
        <p:grpSpPr>
          <a:xfrm>
            <a:off x="-3765" y="4953000"/>
            <a:ext cx="9147765" cy="1912088"/>
            <a:chOff x="-3765" y="4832896"/>
            <a:chExt cx="9147765" cy="2032192"/>
          </a:xfrm>
        </p:grpSpPr>
        <p:sp>
          <p:nvSpPr>
            <p:cNvPr id="7" name="Forma livre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orma livre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orma livre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Conector reto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Espaço Reservado para Data 29"/>
          <p:cNvSpPr>
            <a:spLocks noGrp="1"/>
          </p:cNvSpPr>
          <p:nvPr>
            <p:ph type="dt" sz="half" idx="10"/>
          </p:nvPr>
        </p:nvSpPr>
        <p:spPr/>
        <p:txBody>
          <a:bodyPr/>
          <a:lstStyle>
            <a:lvl1pPr>
              <a:defRPr>
                <a:solidFill>
                  <a:srgbClr val="FFFFFF"/>
                </a:solidFill>
              </a:defRPr>
            </a:lvl1pPr>
            <a:extLst/>
          </a:lstStyle>
          <a:p>
            <a:fld id="{0AE1F6DB-B8E4-4AE2-8AF1-8810F6969343}" type="datetimeFigureOut">
              <a:rPr lang="pt-BR" smtClean="0"/>
              <a:t>07/07/2016</a:t>
            </a:fld>
            <a:endParaRPr lang="pt-BR"/>
          </a:p>
        </p:txBody>
      </p:sp>
      <p:sp>
        <p:nvSpPr>
          <p:cNvPr id="19" name="Espaço Reservado para Rodapé 18"/>
          <p:cNvSpPr>
            <a:spLocks noGrp="1"/>
          </p:cNvSpPr>
          <p:nvPr>
            <p:ph type="ftr" sz="quarter" idx="11"/>
          </p:nvPr>
        </p:nvSpPr>
        <p:spPr/>
        <p:txBody>
          <a:bodyPr/>
          <a:lstStyle>
            <a:lvl1pPr>
              <a:defRPr>
                <a:solidFill>
                  <a:schemeClr val="accent1">
                    <a:tint val="20000"/>
                  </a:schemeClr>
                </a:solidFill>
              </a:defRPr>
            </a:lvl1pPr>
            <a:extLst/>
          </a:lstStyle>
          <a:p>
            <a:endParaRPr lang="pt-BR"/>
          </a:p>
        </p:txBody>
      </p:sp>
      <p:sp>
        <p:nvSpPr>
          <p:cNvPr id="27" name="Espaço Reservado para Número de Slide 26"/>
          <p:cNvSpPr>
            <a:spLocks noGrp="1"/>
          </p:cNvSpPr>
          <p:nvPr>
            <p:ph type="sldNum" sz="quarter" idx="12"/>
          </p:nvPr>
        </p:nvSpPr>
        <p:spPr/>
        <p:txBody>
          <a:bodyPr/>
          <a:lstStyle>
            <a:lvl1pPr>
              <a:defRPr>
                <a:solidFill>
                  <a:srgbClr val="FFFFFF"/>
                </a:solidFill>
              </a:defRPr>
            </a:lvl1pPr>
            <a:extLst/>
          </a:lstStyle>
          <a:p>
            <a:fld id="{5462E04D-7DD3-4758-A092-975415921B2D}" type="slidenum">
              <a:rPr lang="pt-BR" smtClean="0"/>
              <a:t>‹nº›</a:t>
            </a:fld>
            <a:endParaRPr lang="pt-B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extLst/>
          </a:lstStyle>
          <a:p>
            <a:r>
              <a:rPr kumimoji="0" lang="pt-BR" smtClean="0"/>
              <a:t>Clique para editar o estilo do título mestre</a:t>
            </a:r>
            <a:endParaRPr kumimoji="0" lang="en-US"/>
          </a:p>
        </p:txBody>
      </p:sp>
      <p:sp>
        <p:nvSpPr>
          <p:cNvPr id="3" name="Espaço Reservado para Texto Vertical 2"/>
          <p:cNvSpPr>
            <a:spLocks noGrp="1"/>
          </p:cNvSpPr>
          <p:nvPr>
            <p:ph type="body" orient="vert" idx="1"/>
          </p:nvPr>
        </p:nvSpPr>
        <p:spPr>
          <a:xfrm>
            <a:off x="457200" y="1481329"/>
            <a:ext cx="8229600" cy="4386071"/>
          </a:xfrm>
        </p:spPr>
        <p:txBody>
          <a:bodyPr vert="eaVert"/>
          <a:lstStyle>
            <a:extLs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Data 3"/>
          <p:cNvSpPr>
            <a:spLocks noGrp="1"/>
          </p:cNvSpPr>
          <p:nvPr>
            <p:ph type="dt" sz="half" idx="10"/>
          </p:nvPr>
        </p:nvSpPr>
        <p:spPr/>
        <p:txBody>
          <a:bodyPr/>
          <a:lstStyle>
            <a:extLst/>
          </a:lstStyle>
          <a:p>
            <a:fld id="{0AE1F6DB-B8E4-4AE2-8AF1-8810F6969343}" type="datetimeFigureOut">
              <a:rPr lang="pt-BR" smtClean="0"/>
              <a:t>07/07/2016</a:t>
            </a:fld>
            <a:endParaRPr lang="pt-BR"/>
          </a:p>
        </p:txBody>
      </p:sp>
      <p:sp>
        <p:nvSpPr>
          <p:cNvPr id="5" name="Espaço Reservado para Rodapé 4"/>
          <p:cNvSpPr>
            <a:spLocks noGrp="1"/>
          </p:cNvSpPr>
          <p:nvPr>
            <p:ph type="ftr" sz="quarter" idx="11"/>
          </p:nvPr>
        </p:nvSpPr>
        <p:spPr/>
        <p:txBody>
          <a:bodyPr/>
          <a:lstStyle>
            <a:extLst/>
          </a:lstStyle>
          <a:p>
            <a:endParaRPr lang="pt-BR"/>
          </a:p>
        </p:txBody>
      </p:sp>
      <p:sp>
        <p:nvSpPr>
          <p:cNvPr id="6" name="Espaço Reservado para Número de Slide 5"/>
          <p:cNvSpPr>
            <a:spLocks noGrp="1"/>
          </p:cNvSpPr>
          <p:nvPr>
            <p:ph type="sldNum" sz="quarter" idx="12"/>
          </p:nvPr>
        </p:nvSpPr>
        <p:spPr/>
        <p:txBody>
          <a:bodyPr/>
          <a:lstStyle>
            <a:extLst/>
          </a:lstStyle>
          <a:p>
            <a:fld id="{5462E04D-7DD3-4758-A092-975415921B2D}" type="slidenum">
              <a:rPr lang="pt-BR" smtClean="0"/>
              <a:t>‹nº›</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844013" y="274640"/>
            <a:ext cx="1777470" cy="5592761"/>
          </a:xfrm>
        </p:spPr>
        <p:txBody>
          <a:bodyPr vert="eaVert"/>
          <a:lstStyle>
            <a:extLst/>
          </a:lstStyle>
          <a:p>
            <a:r>
              <a:rPr kumimoji="0" lang="pt-BR" smtClean="0"/>
              <a:t>Clique para editar o estilo do título mestre</a:t>
            </a:r>
            <a:endParaRPr kumimoji="0" lang="en-US"/>
          </a:p>
        </p:txBody>
      </p:sp>
      <p:sp>
        <p:nvSpPr>
          <p:cNvPr id="3" name="Espaço Reservado para Texto Vertical 2"/>
          <p:cNvSpPr>
            <a:spLocks noGrp="1"/>
          </p:cNvSpPr>
          <p:nvPr>
            <p:ph type="body" orient="vert" idx="1"/>
          </p:nvPr>
        </p:nvSpPr>
        <p:spPr>
          <a:xfrm>
            <a:off x="457200" y="274641"/>
            <a:ext cx="6324600" cy="5592760"/>
          </a:xfrm>
        </p:spPr>
        <p:txBody>
          <a:bodyPr vert="eaVert"/>
          <a:lstStyle>
            <a:extLs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Data 3"/>
          <p:cNvSpPr>
            <a:spLocks noGrp="1"/>
          </p:cNvSpPr>
          <p:nvPr>
            <p:ph type="dt" sz="half" idx="10"/>
          </p:nvPr>
        </p:nvSpPr>
        <p:spPr/>
        <p:txBody>
          <a:bodyPr/>
          <a:lstStyle>
            <a:extLst/>
          </a:lstStyle>
          <a:p>
            <a:fld id="{0AE1F6DB-B8E4-4AE2-8AF1-8810F6969343}" type="datetimeFigureOut">
              <a:rPr lang="pt-BR" smtClean="0"/>
              <a:t>07/07/2016</a:t>
            </a:fld>
            <a:endParaRPr lang="pt-BR"/>
          </a:p>
        </p:txBody>
      </p:sp>
      <p:sp>
        <p:nvSpPr>
          <p:cNvPr id="5" name="Espaço Reservado para Rodapé 4"/>
          <p:cNvSpPr>
            <a:spLocks noGrp="1"/>
          </p:cNvSpPr>
          <p:nvPr>
            <p:ph type="ftr" sz="quarter" idx="11"/>
          </p:nvPr>
        </p:nvSpPr>
        <p:spPr/>
        <p:txBody>
          <a:bodyPr/>
          <a:lstStyle>
            <a:extLst/>
          </a:lstStyle>
          <a:p>
            <a:endParaRPr lang="pt-BR"/>
          </a:p>
        </p:txBody>
      </p:sp>
      <p:sp>
        <p:nvSpPr>
          <p:cNvPr id="6" name="Espaço Reservado para Número de Slide 5"/>
          <p:cNvSpPr>
            <a:spLocks noGrp="1"/>
          </p:cNvSpPr>
          <p:nvPr>
            <p:ph type="sldNum" sz="quarter" idx="12"/>
          </p:nvPr>
        </p:nvSpPr>
        <p:spPr/>
        <p:txBody>
          <a:bodyPr/>
          <a:lstStyle>
            <a:extLst/>
          </a:lstStyle>
          <a:p>
            <a:fld id="{5462E04D-7DD3-4758-A092-975415921B2D}" type="slidenum">
              <a:rPr lang="pt-BR" smtClean="0"/>
              <a:t>‹nº›</a:t>
            </a:fld>
            <a:endParaRPr lang="pt-B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lstStyle>
            <a:extLs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Data 3"/>
          <p:cNvSpPr>
            <a:spLocks noGrp="1"/>
          </p:cNvSpPr>
          <p:nvPr>
            <p:ph type="dt" sz="half" idx="10"/>
          </p:nvPr>
        </p:nvSpPr>
        <p:spPr/>
        <p:txBody>
          <a:bodyPr/>
          <a:lstStyle>
            <a:extLst/>
          </a:lstStyle>
          <a:p>
            <a:fld id="{0AE1F6DB-B8E4-4AE2-8AF1-8810F6969343}" type="datetimeFigureOut">
              <a:rPr lang="pt-BR" smtClean="0"/>
              <a:t>07/07/2016</a:t>
            </a:fld>
            <a:endParaRPr lang="pt-BR"/>
          </a:p>
        </p:txBody>
      </p:sp>
      <p:sp>
        <p:nvSpPr>
          <p:cNvPr id="5" name="Espaço Reservado para Rodapé 4"/>
          <p:cNvSpPr>
            <a:spLocks noGrp="1"/>
          </p:cNvSpPr>
          <p:nvPr>
            <p:ph type="ftr" sz="quarter" idx="11"/>
          </p:nvPr>
        </p:nvSpPr>
        <p:spPr/>
        <p:txBody>
          <a:bodyPr/>
          <a:lstStyle>
            <a:extLst/>
          </a:lstStyle>
          <a:p>
            <a:endParaRPr lang="pt-BR"/>
          </a:p>
        </p:txBody>
      </p:sp>
      <p:sp>
        <p:nvSpPr>
          <p:cNvPr id="6" name="Espaço Reservado para Número de Slide 5"/>
          <p:cNvSpPr>
            <a:spLocks noGrp="1"/>
          </p:cNvSpPr>
          <p:nvPr>
            <p:ph type="sldNum" sz="quarter" idx="12"/>
          </p:nvPr>
        </p:nvSpPr>
        <p:spPr/>
        <p:txBody>
          <a:bodyPr/>
          <a:lstStyle>
            <a:extLst/>
          </a:lstStyle>
          <a:p>
            <a:fld id="{5462E04D-7DD3-4758-A092-975415921B2D}" type="slidenum">
              <a:rPr lang="pt-BR" smtClean="0"/>
              <a:t>‹nº›</a:t>
            </a:fld>
            <a:endParaRPr lang="pt-BR"/>
          </a:p>
        </p:txBody>
      </p:sp>
      <p:sp>
        <p:nvSpPr>
          <p:cNvPr id="7" name="Título 6"/>
          <p:cNvSpPr>
            <a:spLocks noGrp="1"/>
          </p:cNvSpPr>
          <p:nvPr>
            <p:ph type="title"/>
          </p:nvPr>
        </p:nvSpPr>
        <p:spPr/>
        <p:txBody>
          <a:bodyPr rtlCol="0"/>
          <a:lstStyle>
            <a:extLst/>
          </a:lstStyle>
          <a:p>
            <a:r>
              <a:rPr kumimoji="0" lang="pt-BR" smtClean="0"/>
              <a:t>Clique para editar o estilo do título mestre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bg>
      <p:bgRef idx="1002">
        <a:schemeClr val="bg1"/>
      </p:bgRef>
    </p:bg>
    <p:spTree>
      <p:nvGrpSpPr>
        <p:cNvPr id="1" name=""/>
        <p:cNvGrpSpPr/>
        <p:nvPr/>
      </p:nvGrpSpPr>
      <p:grpSpPr>
        <a:xfrm>
          <a:off x="0" y="0"/>
          <a:ext cx="0" cy="0"/>
          <a:chOff x="0" y="0"/>
          <a:chExt cx="0" cy="0"/>
        </a:xfrm>
      </p:grpSpPr>
      <p:sp>
        <p:nvSpPr>
          <p:cNvPr id="2" name="Título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pt-BR" smtClean="0"/>
              <a:t>Clique para editar o estilo do título mestre</a:t>
            </a:r>
            <a:endParaRPr kumimoji="0" lang="en-US"/>
          </a:p>
        </p:txBody>
      </p:sp>
      <p:sp>
        <p:nvSpPr>
          <p:cNvPr id="3" name="Espaço Reservado para Texto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pt-BR" smtClean="0"/>
              <a:t>Clique para editar os estilos do texto mestre</a:t>
            </a:r>
          </a:p>
        </p:txBody>
      </p:sp>
      <p:sp>
        <p:nvSpPr>
          <p:cNvPr id="4" name="Espaço Reservado para Data 3"/>
          <p:cNvSpPr>
            <a:spLocks noGrp="1"/>
          </p:cNvSpPr>
          <p:nvPr>
            <p:ph type="dt" sz="half" idx="10"/>
          </p:nvPr>
        </p:nvSpPr>
        <p:spPr/>
        <p:txBody>
          <a:bodyPr/>
          <a:lstStyle>
            <a:extLst/>
          </a:lstStyle>
          <a:p>
            <a:fld id="{0AE1F6DB-B8E4-4AE2-8AF1-8810F6969343}" type="datetimeFigureOut">
              <a:rPr lang="pt-BR" smtClean="0"/>
              <a:t>07/07/2016</a:t>
            </a:fld>
            <a:endParaRPr lang="pt-BR"/>
          </a:p>
        </p:txBody>
      </p:sp>
      <p:sp>
        <p:nvSpPr>
          <p:cNvPr id="5" name="Espaço Reservado para Rodapé 4"/>
          <p:cNvSpPr>
            <a:spLocks noGrp="1"/>
          </p:cNvSpPr>
          <p:nvPr>
            <p:ph type="ftr" sz="quarter" idx="11"/>
          </p:nvPr>
        </p:nvSpPr>
        <p:spPr/>
        <p:txBody>
          <a:bodyPr/>
          <a:lstStyle>
            <a:extLst/>
          </a:lstStyle>
          <a:p>
            <a:endParaRPr lang="pt-BR"/>
          </a:p>
        </p:txBody>
      </p:sp>
      <p:sp>
        <p:nvSpPr>
          <p:cNvPr id="6" name="Espaço Reservado para Número de Slide 5"/>
          <p:cNvSpPr>
            <a:spLocks noGrp="1"/>
          </p:cNvSpPr>
          <p:nvPr>
            <p:ph type="sldNum" sz="quarter" idx="12"/>
          </p:nvPr>
        </p:nvSpPr>
        <p:spPr/>
        <p:txBody>
          <a:bodyPr/>
          <a:lstStyle>
            <a:extLst/>
          </a:lstStyle>
          <a:p>
            <a:fld id="{5462E04D-7DD3-4758-A092-975415921B2D}" type="slidenum">
              <a:rPr lang="pt-BR" smtClean="0"/>
              <a:t>‹nº›</a:t>
            </a:fld>
            <a:endParaRPr lang="pt-BR"/>
          </a:p>
        </p:txBody>
      </p:sp>
      <p:sp>
        <p:nvSpPr>
          <p:cNvPr id="7" name="Divisa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Divisa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bg>
      <p:bgRef idx="1002">
        <a:schemeClr val="bg1"/>
      </p:bgRef>
    </p:bg>
    <p:spTree>
      <p:nvGrpSpPr>
        <p:cNvPr id="1" name=""/>
        <p:cNvGrpSpPr/>
        <p:nvPr/>
      </p:nvGrpSpPr>
      <p:grpSpPr>
        <a:xfrm>
          <a:off x="0" y="0"/>
          <a:ext cx="0" cy="0"/>
          <a:chOff x="0" y="0"/>
          <a:chExt cx="0" cy="0"/>
        </a:xfrm>
      </p:grpSpPr>
      <p:sp>
        <p:nvSpPr>
          <p:cNvPr id="3" name="Espaço Reservado para Conteúdo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Conteúdo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5" name="Espaço Reservado para Data 4"/>
          <p:cNvSpPr>
            <a:spLocks noGrp="1"/>
          </p:cNvSpPr>
          <p:nvPr>
            <p:ph type="dt" sz="half" idx="10"/>
          </p:nvPr>
        </p:nvSpPr>
        <p:spPr/>
        <p:txBody>
          <a:bodyPr/>
          <a:lstStyle>
            <a:extLst/>
          </a:lstStyle>
          <a:p>
            <a:fld id="{0AE1F6DB-B8E4-4AE2-8AF1-8810F6969343}" type="datetimeFigureOut">
              <a:rPr lang="pt-BR" smtClean="0"/>
              <a:t>07/07/2016</a:t>
            </a:fld>
            <a:endParaRPr lang="pt-BR"/>
          </a:p>
        </p:txBody>
      </p:sp>
      <p:sp>
        <p:nvSpPr>
          <p:cNvPr id="6" name="Espaço Reservado para Rodapé 5"/>
          <p:cNvSpPr>
            <a:spLocks noGrp="1"/>
          </p:cNvSpPr>
          <p:nvPr>
            <p:ph type="ftr" sz="quarter" idx="11"/>
          </p:nvPr>
        </p:nvSpPr>
        <p:spPr/>
        <p:txBody>
          <a:bodyPr/>
          <a:lstStyle>
            <a:extLst/>
          </a:lstStyle>
          <a:p>
            <a:endParaRPr lang="pt-BR"/>
          </a:p>
        </p:txBody>
      </p:sp>
      <p:sp>
        <p:nvSpPr>
          <p:cNvPr id="7" name="Espaço Reservado para Número de Slide 6"/>
          <p:cNvSpPr>
            <a:spLocks noGrp="1"/>
          </p:cNvSpPr>
          <p:nvPr>
            <p:ph type="sldNum" sz="quarter" idx="12"/>
          </p:nvPr>
        </p:nvSpPr>
        <p:spPr/>
        <p:txBody>
          <a:bodyPr/>
          <a:lstStyle>
            <a:extLst/>
          </a:lstStyle>
          <a:p>
            <a:fld id="{5462E04D-7DD3-4758-A092-975415921B2D}" type="slidenum">
              <a:rPr lang="pt-BR" smtClean="0"/>
              <a:t>‹nº›</a:t>
            </a:fld>
            <a:endParaRPr lang="pt-BR"/>
          </a:p>
        </p:txBody>
      </p:sp>
      <p:sp>
        <p:nvSpPr>
          <p:cNvPr id="8" name="Título 7"/>
          <p:cNvSpPr>
            <a:spLocks noGrp="1"/>
          </p:cNvSpPr>
          <p:nvPr>
            <p:ph type="title"/>
          </p:nvPr>
        </p:nvSpPr>
        <p:spPr/>
        <p:txBody>
          <a:bodyPr rtlCol="0"/>
          <a:lstStyle>
            <a:extLst/>
          </a:lstStyle>
          <a:p>
            <a:r>
              <a:rPr kumimoji="0" lang="pt-BR" smtClean="0"/>
              <a:t>Clique para editar o estilo do título mestre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ção">
    <p:bg>
      <p:bgRef idx="1003">
        <a:schemeClr val="bg1"/>
      </p:bgRef>
    </p:bg>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8229600" cy="1143000"/>
          </a:xfrm>
        </p:spPr>
        <p:txBody>
          <a:bodyPr anchor="ctr"/>
          <a:lstStyle>
            <a:lvl1pPr>
              <a:defRPr/>
            </a:lvl1pPr>
            <a:extLst/>
          </a:lstStyle>
          <a:p>
            <a:r>
              <a:rPr kumimoji="0" lang="pt-BR" smtClean="0"/>
              <a:t>Clique para editar o estilo do título mestre</a:t>
            </a:r>
            <a:endParaRPr kumimoji="0" lang="en-US"/>
          </a:p>
        </p:txBody>
      </p:sp>
      <p:sp>
        <p:nvSpPr>
          <p:cNvPr id="3" name="Espaço Reservado para Texto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pt-BR" smtClean="0"/>
              <a:t>Clique para editar os estilos do texto mestre</a:t>
            </a:r>
          </a:p>
        </p:txBody>
      </p:sp>
      <p:sp>
        <p:nvSpPr>
          <p:cNvPr id="4" name="Espaço Reservado para Texto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pt-BR" smtClean="0"/>
              <a:t>Clique para editar os estilos do texto mestre</a:t>
            </a:r>
          </a:p>
        </p:txBody>
      </p:sp>
      <p:sp>
        <p:nvSpPr>
          <p:cNvPr id="5" name="Espaço Reservado para Conteúdo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6" name="Espaço Reservado para Conteúdo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7" name="Espaço Reservado para Data 6"/>
          <p:cNvSpPr>
            <a:spLocks noGrp="1"/>
          </p:cNvSpPr>
          <p:nvPr>
            <p:ph type="dt" sz="half" idx="10"/>
          </p:nvPr>
        </p:nvSpPr>
        <p:spPr/>
        <p:txBody>
          <a:bodyPr/>
          <a:lstStyle>
            <a:extLst/>
          </a:lstStyle>
          <a:p>
            <a:fld id="{0AE1F6DB-B8E4-4AE2-8AF1-8810F6969343}" type="datetimeFigureOut">
              <a:rPr lang="pt-BR" smtClean="0"/>
              <a:t>07/07/2016</a:t>
            </a:fld>
            <a:endParaRPr lang="pt-BR"/>
          </a:p>
        </p:txBody>
      </p:sp>
      <p:sp>
        <p:nvSpPr>
          <p:cNvPr id="8" name="Espaço Reservado para Rodapé 7"/>
          <p:cNvSpPr>
            <a:spLocks noGrp="1"/>
          </p:cNvSpPr>
          <p:nvPr>
            <p:ph type="ftr" sz="quarter" idx="11"/>
          </p:nvPr>
        </p:nvSpPr>
        <p:spPr/>
        <p:txBody>
          <a:bodyPr/>
          <a:lstStyle>
            <a:extLst/>
          </a:lstStyle>
          <a:p>
            <a:endParaRPr lang="pt-BR"/>
          </a:p>
        </p:txBody>
      </p:sp>
      <p:sp>
        <p:nvSpPr>
          <p:cNvPr id="9" name="Espaço Reservado para Número de Slide 8"/>
          <p:cNvSpPr>
            <a:spLocks noGrp="1"/>
          </p:cNvSpPr>
          <p:nvPr>
            <p:ph type="sldNum" sz="quarter" idx="12"/>
          </p:nvPr>
        </p:nvSpPr>
        <p:spPr/>
        <p:txBody>
          <a:bodyPr/>
          <a:lstStyle>
            <a:extLst/>
          </a:lstStyle>
          <a:p>
            <a:fld id="{5462E04D-7DD3-4758-A092-975415921B2D}" type="slidenum">
              <a:rPr lang="pt-BR" smtClean="0"/>
              <a:t>‹nº›</a:t>
            </a:fld>
            <a:endParaRPr lang="pt-BR"/>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bg>
      <p:bgRef idx="1002">
        <a:schemeClr val="bg1"/>
      </p:bgRef>
    </p:bg>
    <p:spTree>
      <p:nvGrpSpPr>
        <p:cNvPr id="1" name=""/>
        <p:cNvGrpSpPr/>
        <p:nvPr/>
      </p:nvGrpSpPr>
      <p:grpSpPr>
        <a:xfrm>
          <a:off x="0" y="0"/>
          <a:ext cx="0" cy="0"/>
          <a:chOff x="0" y="0"/>
          <a:chExt cx="0" cy="0"/>
        </a:xfrm>
      </p:grpSpPr>
      <p:sp>
        <p:nvSpPr>
          <p:cNvPr id="3" name="Espaço Reservado para Data 2"/>
          <p:cNvSpPr>
            <a:spLocks noGrp="1"/>
          </p:cNvSpPr>
          <p:nvPr>
            <p:ph type="dt" sz="half" idx="10"/>
          </p:nvPr>
        </p:nvSpPr>
        <p:spPr/>
        <p:txBody>
          <a:bodyPr/>
          <a:lstStyle>
            <a:extLst/>
          </a:lstStyle>
          <a:p>
            <a:fld id="{0AE1F6DB-B8E4-4AE2-8AF1-8810F6969343}" type="datetimeFigureOut">
              <a:rPr lang="pt-BR" smtClean="0"/>
              <a:t>07/07/2016</a:t>
            </a:fld>
            <a:endParaRPr lang="pt-BR"/>
          </a:p>
        </p:txBody>
      </p:sp>
      <p:sp>
        <p:nvSpPr>
          <p:cNvPr id="4" name="Espaço Reservado para Rodapé 3"/>
          <p:cNvSpPr>
            <a:spLocks noGrp="1"/>
          </p:cNvSpPr>
          <p:nvPr>
            <p:ph type="ftr" sz="quarter" idx="11"/>
          </p:nvPr>
        </p:nvSpPr>
        <p:spPr/>
        <p:txBody>
          <a:bodyPr/>
          <a:lstStyle>
            <a:extLst/>
          </a:lstStyle>
          <a:p>
            <a:endParaRPr lang="pt-BR"/>
          </a:p>
        </p:txBody>
      </p:sp>
      <p:sp>
        <p:nvSpPr>
          <p:cNvPr id="5" name="Espaço Reservado para Número de Slide 4"/>
          <p:cNvSpPr>
            <a:spLocks noGrp="1"/>
          </p:cNvSpPr>
          <p:nvPr>
            <p:ph type="sldNum" sz="quarter" idx="12"/>
          </p:nvPr>
        </p:nvSpPr>
        <p:spPr/>
        <p:txBody>
          <a:bodyPr/>
          <a:lstStyle>
            <a:extLst/>
          </a:lstStyle>
          <a:p>
            <a:fld id="{5462E04D-7DD3-4758-A092-975415921B2D}" type="slidenum">
              <a:rPr lang="pt-BR" smtClean="0"/>
              <a:t>‹nº›</a:t>
            </a:fld>
            <a:endParaRPr lang="pt-BR"/>
          </a:p>
        </p:txBody>
      </p:sp>
      <p:sp>
        <p:nvSpPr>
          <p:cNvPr id="6" name="Título 5"/>
          <p:cNvSpPr>
            <a:spLocks noGrp="1"/>
          </p:cNvSpPr>
          <p:nvPr>
            <p:ph type="title"/>
          </p:nvPr>
        </p:nvSpPr>
        <p:spPr/>
        <p:txBody>
          <a:bodyPr rtlCol="0"/>
          <a:lstStyle>
            <a:extLst/>
          </a:lstStyle>
          <a:p>
            <a:r>
              <a:rPr kumimoji="0" lang="pt-BR" smtClean="0"/>
              <a:t>Clique para editar o estilo do título mestre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extLst/>
          </a:lstStyle>
          <a:p>
            <a:fld id="{0AE1F6DB-B8E4-4AE2-8AF1-8810F6969343}" type="datetimeFigureOut">
              <a:rPr lang="pt-BR" smtClean="0"/>
              <a:t>07/07/2016</a:t>
            </a:fld>
            <a:endParaRPr lang="pt-BR"/>
          </a:p>
        </p:txBody>
      </p:sp>
      <p:sp>
        <p:nvSpPr>
          <p:cNvPr id="3" name="Espaço Reservado para Rodapé 2"/>
          <p:cNvSpPr>
            <a:spLocks noGrp="1"/>
          </p:cNvSpPr>
          <p:nvPr>
            <p:ph type="ftr" sz="quarter" idx="11"/>
          </p:nvPr>
        </p:nvSpPr>
        <p:spPr/>
        <p:txBody>
          <a:bodyPr/>
          <a:lstStyle>
            <a:extLst/>
          </a:lstStyle>
          <a:p>
            <a:endParaRPr lang="pt-BR"/>
          </a:p>
        </p:txBody>
      </p:sp>
      <p:sp>
        <p:nvSpPr>
          <p:cNvPr id="4" name="Espaço Reservado para Número de Slide 3"/>
          <p:cNvSpPr>
            <a:spLocks noGrp="1"/>
          </p:cNvSpPr>
          <p:nvPr>
            <p:ph type="sldNum" sz="quarter" idx="12"/>
          </p:nvPr>
        </p:nvSpPr>
        <p:spPr/>
        <p:txBody>
          <a:bodyPr/>
          <a:lstStyle>
            <a:extLst/>
          </a:lstStyle>
          <a:p>
            <a:fld id="{5462E04D-7DD3-4758-A092-975415921B2D}" type="slidenum">
              <a:rPr lang="pt-BR" smtClean="0"/>
              <a:t>‹nº›</a:t>
            </a:fld>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bg>
      <p:bgRef idx="1003">
        <a:schemeClr val="bg1"/>
      </p:bgRef>
    </p:bg>
    <p:spTree>
      <p:nvGrpSpPr>
        <p:cNvPr id="1" name=""/>
        <p:cNvGrpSpPr/>
        <p:nvPr/>
      </p:nvGrpSpPr>
      <p:grpSpPr>
        <a:xfrm>
          <a:off x="0" y="0"/>
          <a:ext cx="0" cy="0"/>
          <a:chOff x="0" y="0"/>
          <a:chExt cx="0" cy="0"/>
        </a:xfrm>
      </p:grpSpPr>
      <p:sp>
        <p:nvSpPr>
          <p:cNvPr id="2" name="Título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pt-BR" smtClean="0"/>
              <a:t>Clique para editar o estilo do título mestre</a:t>
            </a:r>
            <a:endParaRPr kumimoji="0" lang="en-US"/>
          </a:p>
        </p:txBody>
      </p:sp>
      <p:sp>
        <p:nvSpPr>
          <p:cNvPr id="3" name="Espaço Reservado para Texto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pt-BR" smtClean="0"/>
              <a:t>Clique para editar os estilos do texto mestre</a:t>
            </a:r>
          </a:p>
        </p:txBody>
      </p:sp>
      <p:sp>
        <p:nvSpPr>
          <p:cNvPr id="4" name="Espaço Reservado para Conteúdo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5" name="Espaço Reservado para Data 4"/>
          <p:cNvSpPr>
            <a:spLocks noGrp="1"/>
          </p:cNvSpPr>
          <p:nvPr>
            <p:ph type="dt" sz="half" idx="10"/>
          </p:nvPr>
        </p:nvSpPr>
        <p:spPr>
          <a:xfrm>
            <a:off x="6727032" y="6407944"/>
            <a:ext cx="1920240" cy="365760"/>
          </a:xfrm>
        </p:spPr>
        <p:txBody>
          <a:bodyPr/>
          <a:lstStyle>
            <a:extLst/>
          </a:lstStyle>
          <a:p>
            <a:fld id="{0AE1F6DB-B8E4-4AE2-8AF1-8810F6969343}" type="datetimeFigureOut">
              <a:rPr lang="pt-BR" smtClean="0"/>
              <a:t>07/07/2016</a:t>
            </a:fld>
            <a:endParaRPr lang="pt-BR"/>
          </a:p>
        </p:txBody>
      </p:sp>
      <p:sp>
        <p:nvSpPr>
          <p:cNvPr id="6" name="Espaço Reservado para Rodapé 5"/>
          <p:cNvSpPr>
            <a:spLocks noGrp="1"/>
          </p:cNvSpPr>
          <p:nvPr>
            <p:ph type="ftr" sz="quarter" idx="11"/>
          </p:nvPr>
        </p:nvSpPr>
        <p:spPr/>
        <p:txBody>
          <a:bodyPr/>
          <a:lstStyle>
            <a:extLst/>
          </a:lstStyle>
          <a:p>
            <a:endParaRPr lang="pt-BR"/>
          </a:p>
        </p:txBody>
      </p:sp>
      <p:sp>
        <p:nvSpPr>
          <p:cNvPr id="7" name="Espaço Reservado para Número de Slide 6"/>
          <p:cNvSpPr>
            <a:spLocks noGrp="1"/>
          </p:cNvSpPr>
          <p:nvPr>
            <p:ph type="sldNum" sz="quarter" idx="12"/>
          </p:nvPr>
        </p:nvSpPr>
        <p:spPr/>
        <p:txBody>
          <a:bodyPr/>
          <a:lstStyle>
            <a:extLst/>
          </a:lstStyle>
          <a:p>
            <a:fld id="{5462E04D-7DD3-4758-A092-975415921B2D}" type="slidenum">
              <a:rPr lang="pt-BR" smtClean="0"/>
              <a:t>‹nº›</a:t>
            </a:fld>
            <a:endParaRPr lang="pt-B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bg>
      <p:bgRef idx="1002">
        <a:schemeClr val="bg1"/>
      </p:bgRef>
    </p:bg>
    <p:spTree>
      <p:nvGrpSpPr>
        <p:cNvPr id="1" name=""/>
        <p:cNvGrpSpPr/>
        <p:nvPr/>
      </p:nvGrpSpPr>
      <p:grpSpPr>
        <a:xfrm>
          <a:off x="0" y="0"/>
          <a:ext cx="0" cy="0"/>
          <a:chOff x="0" y="0"/>
          <a:chExt cx="0" cy="0"/>
        </a:xfrm>
      </p:grpSpPr>
      <p:sp>
        <p:nvSpPr>
          <p:cNvPr id="4" name="Espaço Reservado para Texto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pt-BR" smtClean="0"/>
              <a:t>Clique para editar os estilos do texto mestre</a:t>
            </a:r>
          </a:p>
        </p:txBody>
      </p:sp>
      <p:sp>
        <p:nvSpPr>
          <p:cNvPr id="3" name="Espaço Reservado para Imagem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pt-BR" smtClean="0"/>
              <a:t>Clique no ícone para adicionar uma imagem</a:t>
            </a:r>
            <a:endParaRPr kumimoji="0" lang="en-US" dirty="0"/>
          </a:p>
        </p:txBody>
      </p:sp>
      <p:sp>
        <p:nvSpPr>
          <p:cNvPr id="5" name="Espaço Reservado para Data 4"/>
          <p:cNvSpPr>
            <a:spLocks noGrp="1"/>
          </p:cNvSpPr>
          <p:nvPr>
            <p:ph type="dt" sz="half" idx="10"/>
          </p:nvPr>
        </p:nvSpPr>
        <p:spPr/>
        <p:txBody>
          <a:bodyPr/>
          <a:lstStyle>
            <a:lvl1pPr>
              <a:defRPr>
                <a:solidFill>
                  <a:schemeClr val="tx1"/>
                </a:solidFill>
              </a:defRPr>
            </a:lvl1pPr>
            <a:extLst/>
          </a:lstStyle>
          <a:p>
            <a:fld id="{0AE1F6DB-B8E4-4AE2-8AF1-8810F6969343}" type="datetimeFigureOut">
              <a:rPr lang="pt-BR" smtClean="0"/>
              <a:t>07/07/2016</a:t>
            </a:fld>
            <a:endParaRPr lang="pt-BR"/>
          </a:p>
        </p:txBody>
      </p:sp>
      <p:sp>
        <p:nvSpPr>
          <p:cNvPr id="6" name="Espaço Reservado para Rodapé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pt-BR"/>
          </a:p>
        </p:txBody>
      </p:sp>
      <p:sp>
        <p:nvSpPr>
          <p:cNvPr id="7" name="Espaço Reservado para Número de Slide 6"/>
          <p:cNvSpPr>
            <a:spLocks noGrp="1"/>
          </p:cNvSpPr>
          <p:nvPr>
            <p:ph type="sldNum" sz="quarter" idx="12"/>
          </p:nvPr>
        </p:nvSpPr>
        <p:spPr/>
        <p:txBody>
          <a:bodyPr/>
          <a:lstStyle>
            <a:lvl1pPr>
              <a:defRPr>
                <a:solidFill>
                  <a:schemeClr val="tx1"/>
                </a:solidFill>
              </a:defRPr>
            </a:lvl1pPr>
            <a:extLst/>
          </a:lstStyle>
          <a:p>
            <a:fld id="{5462E04D-7DD3-4758-A092-975415921B2D}" type="slidenum">
              <a:rPr lang="pt-BR" smtClean="0"/>
              <a:t>‹nº›</a:t>
            </a:fld>
            <a:endParaRPr lang="pt-BR"/>
          </a:p>
        </p:txBody>
      </p:sp>
      <p:sp>
        <p:nvSpPr>
          <p:cNvPr id="2" name="Título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pt-BR" smtClean="0"/>
              <a:t>Clique para editar o estilo do título mestre</a:t>
            </a:r>
            <a:endParaRPr kumimoji="0" lang="en-US"/>
          </a:p>
        </p:txBody>
      </p:sp>
      <p:sp>
        <p:nvSpPr>
          <p:cNvPr id="8" name="Forma livre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orma livre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Triângulo retângulo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Conector reto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Divisa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Divisa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orma livre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orma livre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Triângulo retângulo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Conector reto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Espaço Reservado para Título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pt-BR" smtClean="0"/>
              <a:t>Clique para editar o estilo do título mestre</a:t>
            </a:r>
            <a:endParaRPr kumimoji="0" lang="en-US"/>
          </a:p>
        </p:txBody>
      </p:sp>
      <p:sp>
        <p:nvSpPr>
          <p:cNvPr id="30" name="Espaço Reservado para Texto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pt-BR" smtClean="0"/>
              <a:t>Clique para editar os estilos do texto mestre</a:t>
            </a:r>
          </a:p>
          <a:p>
            <a:pPr lvl="1" eaLnBrk="1" latinLnBrk="0" hangingPunct="1"/>
            <a:r>
              <a:rPr kumimoji="0" lang="pt-BR" smtClean="0"/>
              <a:t>Segundo nível</a:t>
            </a:r>
          </a:p>
          <a:p>
            <a:pPr lvl="2" eaLnBrk="1" latinLnBrk="0" hangingPunct="1"/>
            <a:r>
              <a:rPr kumimoji="0" lang="pt-BR" smtClean="0"/>
              <a:t>Terceiro nível</a:t>
            </a:r>
          </a:p>
          <a:p>
            <a:pPr lvl="3" eaLnBrk="1" latinLnBrk="0" hangingPunct="1"/>
            <a:r>
              <a:rPr kumimoji="0" lang="pt-BR" smtClean="0"/>
              <a:t>Quarto nível</a:t>
            </a:r>
          </a:p>
          <a:p>
            <a:pPr lvl="4" eaLnBrk="1" latinLnBrk="0" hangingPunct="1"/>
            <a:r>
              <a:rPr kumimoji="0" lang="pt-BR" smtClean="0"/>
              <a:t>Quinto nível</a:t>
            </a:r>
            <a:endParaRPr kumimoji="0" lang="en-US"/>
          </a:p>
        </p:txBody>
      </p:sp>
      <p:sp>
        <p:nvSpPr>
          <p:cNvPr id="10" name="Espaço Reservado para Data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0AE1F6DB-B8E4-4AE2-8AF1-8810F6969343}" type="datetimeFigureOut">
              <a:rPr lang="pt-BR" smtClean="0"/>
              <a:t>07/07/2016</a:t>
            </a:fld>
            <a:endParaRPr lang="pt-BR"/>
          </a:p>
        </p:txBody>
      </p:sp>
      <p:sp>
        <p:nvSpPr>
          <p:cNvPr id="22" name="Espaço Reservado para Rodapé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pt-BR"/>
          </a:p>
        </p:txBody>
      </p:sp>
      <p:sp>
        <p:nvSpPr>
          <p:cNvPr id="18" name="Espaço Reservado para Número de Slide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5462E04D-7DD3-4758-A092-975415921B2D}" type="slidenum">
              <a:rPr lang="pt-BR" smtClean="0"/>
              <a:t>‹nº›</a:t>
            </a:fld>
            <a:endParaRPr lang="pt-B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matematica.obmep.org.br/" TargetMode="Externa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pt-BR" dirty="0" smtClean="0">
                <a:solidFill>
                  <a:schemeClr val="accent6">
                    <a:lumMod val="50000"/>
                  </a:schemeClr>
                </a:solidFill>
              </a:rPr>
              <a:t>Guia prático </a:t>
            </a:r>
            <a:endParaRPr lang="pt-BR" dirty="0">
              <a:solidFill>
                <a:schemeClr val="accent6">
                  <a:lumMod val="50000"/>
                </a:schemeClr>
              </a:solidFill>
            </a:endParaRPr>
          </a:p>
        </p:txBody>
      </p:sp>
      <p:sp>
        <p:nvSpPr>
          <p:cNvPr id="3" name="Subtítulo 2"/>
          <p:cNvSpPr>
            <a:spLocks noGrp="1"/>
          </p:cNvSpPr>
          <p:nvPr>
            <p:ph type="subTitle" idx="1"/>
          </p:nvPr>
        </p:nvSpPr>
        <p:spPr/>
        <p:txBody>
          <a:bodyPr/>
          <a:lstStyle/>
          <a:p>
            <a:endParaRPr lang="pt-B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23528" y="332656"/>
            <a:ext cx="8229600" cy="1143000"/>
          </a:xfrm>
        </p:spPr>
        <p:txBody>
          <a:bodyPr>
            <a:normAutofit/>
          </a:bodyPr>
          <a:lstStyle/>
          <a:p>
            <a:r>
              <a:rPr lang="pt-BR" sz="2400" dirty="0" smtClean="0">
                <a:solidFill>
                  <a:schemeClr val="accent6">
                    <a:lumMod val="50000"/>
                  </a:schemeClr>
                </a:solidFill>
              </a:rPr>
              <a:t>Primeiro entre no portal </a:t>
            </a:r>
            <a:r>
              <a:rPr lang="pt-BR" sz="2400" dirty="0" smtClean="0">
                <a:solidFill>
                  <a:schemeClr val="accent6">
                    <a:lumMod val="50000"/>
                  </a:schemeClr>
                </a:solidFill>
              </a:rPr>
              <a:t>da matemática </a:t>
            </a:r>
            <a:r>
              <a:rPr lang="pt-BR" sz="2400" dirty="0" smtClean="0">
                <a:hlinkClick r:id="rId2"/>
              </a:rPr>
              <a:t>http://matematica.obmep.org.br</a:t>
            </a:r>
            <a:r>
              <a:rPr lang="pt-BR" sz="2400" dirty="0" smtClean="0">
                <a:hlinkClick r:id="rId2"/>
              </a:rPr>
              <a:t>/</a:t>
            </a:r>
            <a:r>
              <a:rPr lang="pt-BR" sz="2400" dirty="0" smtClean="0"/>
              <a:t> </a:t>
            </a:r>
            <a:endParaRPr lang="pt-BR" sz="2400" dirty="0"/>
          </a:p>
        </p:txBody>
      </p:sp>
      <p:pic>
        <p:nvPicPr>
          <p:cNvPr id="3" name="Imagem 2" descr="g1.png"/>
          <p:cNvPicPr>
            <a:picLocks noChangeAspect="1"/>
          </p:cNvPicPr>
          <p:nvPr/>
        </p:nvPicPr>
        <p:blipFill>
          <a:blip r:embed="rId3" cstate="print"/>
          <a:stretch>
            <a:fillRect/>
          </a:stretch>
        </p:blipFill>
        <p:spPr>
          <a:xfrm>
            <a:off x="323528" y="1412776"/>
            <a:ext cx="8359621" cy="5224763"/>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2000" dirty="0" smtClean="0">
                <a:solidFill>
                  <a:schemeClr val="accent6">
                    <a:lumMod val="50000"/>
                  </a:schemeClr>
                </a:solidFill>
              </a:rPr>
              <a:t>Faça </a:t>
            </a:r>
            <a:r>
              <a:rPr lang="pt-BR" sz="2000" dirty="0" err="1" smtClean="0">
                <a:solidFill>
                  <a:schemeClr val="accent6">
                    <a:lumMod val="50000"/>
                  </a:schemeClr>
                </a:solidFill>
              </a:rPr>
              <a:t>login</a:t>
            </a:r>
            <a:r>
              <a:rPr lang="pt-BR" sz="2000" dirty="0" smtClean="0">
                <a:solidFill>
                  <a:schemeClr val="accent6">
                    <a:lumMod val="50000"/>
                  </a:schemeClr>
                </a:solidFill>
              </a:rPr>
              <a:t> com mesmo usuário e senha do PIC</a:t>
            </a:r>
            <a:endParaRPr lang="pt-BR" sz="2000" dirty="0">
              <a:solidFill>
                <a:schemeClr val="accent6">
                  <a:lumMod val="50000"/>
                </a:schemeClr>
              </a:solidFill>
            </a:endParaRPr>
          </a:p>
        </p:txBody>
      </p:sp>
      <p:pic>
        <p:nvPicPr>
          <p:cNvPr id="3" name="Imagem 2" descr="g2.png"/>
          <p:cNvPicPr>
            <a:picLocks noChangeAspect="1"/>
          </p:cNvPicPr>
          <p:nvPr/>
        </p:nvPicPr>
        <p:blipFill>
          <a:blip r:embed="rId2" cstate="print"/>
          <a:stretch>
            <a:fillRect/>
          </a:stretch>
        </p:blipFill>
        <p:spPr>
          <a:xfrm>
            <a:off x="251520" y="1124744"/>
            <a:ext cx="8604448" cy="537778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95536" y="404664"/>
            <a:ext cx="8229600" cy="1143000"/>
          </a:xfrm>
        </p:spPr>
        <p:txBody>
          <a:bodyPr>
            <a:normAutofit/>
          </a:bodyPr>
          <a:lstStyle/>
          <a:p>
            <a:r>
              <a:rPr lang="pt-BR" sz="2000" dirty="0" smtClean="0">
                <a:solidFill>
                  <a:schemeClr val="accent6">
                    <a:lumMod val="50000"/>
                  </a:schemeClr>
                </a:solidFill>
              </a:rPr>
              <a:t>Na barra lateral à esquerda vocês encontrarão as salas de conferência e sala de debate.</a:t>
            </a:r>
            <a:endParaRPr lang="pt-BR" sz="2000" dirty="0">
              <a:solidFill>
                <a:schemeClr val="accent6">
                  <a:lumMod val="50000"/>
                </a:schemeClr>
              </a:solidFill>
            </a:endParaRPr>
          </a:p>
        </p:txBody>
      </p:sp>
      <p:pic>
        <p:nvPicPr>
          <p:cNvPr id="3" name="Imagem 2" descr="g3.png"/>
          <p:cNvPicPr>
            <a:picLocks noChangeAspect="1"/>
          </p:cNvPicPr>
          <p:nvPr/>
        </p:nvPicPr>
        <p:blipFill>
          <a:blip r:embed="rId2" cstate="print"/>
          <a:stretch>
            <a:fillRect/>
          </a:stretch>
        </p:blipFill>
        <p:spPr>
          <a:xfrm>
            <a:off x="251520" y="1268760"/>
            <a:ext cx="8604448" cy="537778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7544" y="404664"/>
            <a:ext cx="8229600" cy="1143000"/>
          </a:xfrm>
        </p:spPr>
        <p:txBody>
          <a:bodyPr>
            <a:normAutofit fontScale="90000"/>
          </a:bodyPr>
          <a:lstStyle/>
          <a:p>
            <a:r>
              <a:rPr lang="pt-BR" sz="2000" dirty="0" smtClean="0">
                <a:solidFill>
                  <a:schemeClr val="accent6">
                    <a:lumMod val="50000"/>
                  </a:schemeClr>
                </a:solidFill>
              </a:rPr>
              <a:t>Na sala de conferência vocês podem ver as aulas agendadas e as aulas que já ocorreram, já na sala de debates há apenas um chat onde vocês podem entrar em qualquer horário, se quiserem deixar suas dúvidas lá todos dia pela manhã eu checo se chegou alguma mensagem, estarei enviando alguns emails pelo portal também, vocês podem ver os emails na guia mensagem.</a:t>
            </a:r>
            <a:endParaRPr lang="pt-BR" sz="2000" dirty="0">
              <a:solidFill>
                <a:schemeClr val="accent6">
                  <a:lumMod val="50000"/>
                </a:schemeClr>
              </a:solidFill>
            </a:endParaRPr>
          </a:p>
        </p:txBody>
      </p:sp>
      <p:pic>
        <p:nvPicPr>
          <p:cNvPr id="3" name="Imagem 2" descr="g4.png"/>
          <p:cNvPicPr>
            <a:picLocks noChangeAspect="1"/>
          </p:cNvPicPr>
          <p:nvPr/>
        </p:nvPicPr>
        <p:blipFill>
          <a:blip r:embed="rId2" cstate="print"/>
          <a:stretch>
            <a:fillRect/>
          </a:stretch>
        </p:blipFill>
        <p:spPr>
          <a:xfrm>
            <a:off x="467544" y="1772816"/>
            <a:ext cx="7920880" cy="495055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sz="2000" dirty="0" smtClean="0">
                <a:solidFill>
                  <a:schemeClr val="accent6">
                    <a:lumMod val="50000"/>
                  </a:schemeClr>
                </a:solidFill>
              </a:rPr>
              <a:t>Quando há uma conferência o sistema envia um email para vocês na hora que a sala é aberta. Para conseguir entrar você deve ter pelo menos um fone de telefone para escutar as instruções, se tiver uma </a:t>
            </a:r>
            <a:r>
              <a:rPr lang="pt-BR" sz="2000" dirty="0" err="1" smtClean="0">
                <a:solidFill>
                  <a:schemeClr val="accent6">
                    <a:lumMod val="50000"/>
                  </a:schemeClr>
                </a:solidFill>
              </a:rPr>
              <a:t>webcamera</a:t>
            </a:r>
            <a:r>
              <a:rPr lang="pt-BR" sz="2000" dirty="0" smtClean="0">
                <a:solidFill>
                  <a:schemeClr val="accent6">
                    <a:lumMod val="50000"/>
                  </a:schemeClr>
                </a:solidFill>
              </a:rPr>
              <a:t> também pode ser bom. Exemplo </a:t>
            </a:r>
            <a:r>
              <a:rPr lang="pt-BR" sz="2000" smtClean="0">
                <a:solidFill>
                  <a:schemeClr val="accent6">
                    <a:lumMod val="50000"/>
                  </a:schemeClr>
                </a:solidFill>
              </a:rPr>
              <a:t>de email abaixo.</a:t>
            </a:r>
            <a:endParaRPr lang="pt-BR" sz="2000" dirty="0">
              <a:solidFill>
                <a:schemeClr val="accent6">
                  <a:lumMod val="50000"/>
                </a:schemeClr>
              </a:solidFill>
            </a:endParaRPr>
          </a:p>
        </p:txBody>
      </p:sp>
      <p:pic>
        <p:nvPicPr>
          <p:cNvPr id="3" name="Imagem 2" descr="g5.png"/>
          <p:cNvPicPr>
            <a:picLocks noChangeAspect="1"/>
          </p:cNvPicPr>
          <p:nvPr/>
        </p:nvPicPr>
        <p:blipFill>
          <a:blip r:embed="rId2" cstate="print"/>
          <a:stretch>
            <a:fillRect/>
          </a:stretch>
        </p:blipFill>
        <p:spPr>
          <a:xfrm>
            <a:off x="251520" y="1412776"/>
            <a:ext cx="8526066" cy="5249008"/>
          </a:xfrm>
          <a:prstGeom prst="rect">
            <a:avLst/>
          </a:prstGeo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urso">
  <a:themeElements>
    <a:clrScheme name="Personalizada 1">
      <a:dk1>
        <a:srgbClr val="FFFFFF"/>
      </a:dk1>
      <a:lt1>
        <a:srgbClr val="FFFFFF"/>
      </a:lt1>
      <a:dk2>
        <a:srgbClr val="FFFFFF"/>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urso">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urso">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25</TotalTime>
  <Words>155</Words>
  <Application>Microsoft Office PowerPoint</Application>
  <PresentationFormat>Apresentação na tela (4:3)</PresentationFormat>
  <Paragraphs>6</Paragraphs>
  <Slides>6</Slides>
  <Notes>0</Notes>
  <HiddenSlides>0</HiddenSlides>
  <MMClips>0</MMClips>
  <ScaleCrop>false</ScaleCrop>
  <HeadingPairs>
    <vt:vector size="4" baseType="variant">
      <vt:variant>
        <vt:lpstr>Tema</vt:lpstr>
      </vt:variant>
      <vt:variant>
        <vt:i4>1</vt:i4>
      </vt:variant>
      <vt:variant>
        <vt:lpstr>Títulos de slides</vt:lpstr>
      </vt:variant>
      <vt:variant>
        <vt:i4>6</vt:i4>
      </vt:variant>
    </vt:vector>
  </HeadingPairs>
  <TitlesOfParts>
    <vt:vector size="7" baseType="lpstr">
      <vt:lpstr>Concurso</vt:lpstr>
      <vt:lpstr>Guia prático </vt:lpstr>
      <vt:lpstr>Primeiro entre no portal da matemática http://matematica.obmep.org.br/ </vt:lpstr>
      <vt:lpstr>Faça login com mesmo usuário e senha do PIC</vt:lpstr>
      <vt:lpstr>Na barra lateral à esquerda vocês encontrarão as salas de conferência e sala de debate.</vt:lpstr>
      <vt:lpstr>Na sala de conferência vocês podem ver as aulas agendadas e as aulas que já ocorreram, já na sala de debates há apenas um chat onde vocês podem entrar em qualquer horário, se quiserem deixar suas dúvidas lá todos dia pela manhã eu checo se chegou alguma mensagem, estarei enviando alguns emails pelo portal também, vocês podem ver os emails na guia mensagem.</vt:lpstr>
      <vt:lpstr>Quando há uma conferência o sistema envia um email para vocês na hora que a sala é aberta. Para conseguir entrar você deve ter pelo menos um fone de telefone para escutar as instruções, se tiver uma webcamera também pode ser bom. Exemplo de email abaixo.</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Guia prático</dc:title>
  <dc:creator>isabe_000</dc:creator>
  <cp:lastModifiedBy>isabe_000</cp:lastModifiedBy>
  <cp:revision>3</cp:revision>
  <dcterms:created xsi:type="dcterms:W3CDTF">2016-07-07T12:34:41Z</dcterms:created>
  <dcterms:modified xsi:type="dcterms:W3CDTF">2016-07-07T12:59:44Z</dcterms:modified>
</cp:coreProperties>
</file>