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4569-C10D-4EBB-98CE-85B5B283496E}" type="datetimeFigureOut">
              <a:rPr lang="pt-BR" smtClean="0"/>
              <a:pPr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8ED7C-E1DC-48F0-A8A9-31A9140AD1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ALGORITMO DE EUCLIDES EXTENDIDO</a:t>
            </a:r>
            <a:br>
              <a:rPr lang="pt-BR" sz="3600" dirty="0" smtClean="0"/>
            </a:br>
            <a:r>
              <a:rPr lang="pt-BR" sz="3600" dirty="0" smtClean="0"/>
              <a:t>36x + 15 y = 9</a:t>
            </a:r>
            <a:endParaRPr lang="pt-BR" sz="36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571604" y="1785926"/>
          <a:ext cx="400052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357322"/>
                <a:gridCol w="1428759"/>
              </a:tblGrid>
              <a:tr h="12479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600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57158" y="4929198"/>
            <a:ext cx="5786478" cy="338554"/>
          </a:xfrm>
          <a:prstGeom prst="rect">
            <a:avLst/>
          </a:prstGeom>
          <a:gradFill>
            <a:gsLst>
              <a:gs pos="0">
                <a:srgbClr val="5E9EFF"/>
              </a:gs>
              <a:gs pos="0">
                <a:srgbClr val="5E9EFF"/>
              </a:gs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Na divisão de 36 por 15, o resto é 6:          6 =</a:t>
            </a:r>
            <a:r>
              <a:rPr lang="pt-BR" sz="1600" dirty="0" smtClean="0">
                <a:solidFill>
                  <a:srgbClr val="7030A0"/>
                </a:solidFill>
              </a:rPr>
              <a:t> 1</a:t>
            </a:r>
            <a:r>
              <a:rPr lang="pt-BR" sz="1600" dirty="0" smtClean="0"/>
              <a:t>x36 </a:t>
            </a:r>
            <a:r>
              <a:rPr lang="pt-BR" sz="1600" dirty="0" smtClean="0">
                <a:solidFill>
                  <a:srgbClr val="7030A0"/>
                </a:solidFill>
              </a:rPr>
              <a:t>– 2</a:t>
            </a:r>
            <a:r>
              <a:rPr lang="pt-BR" sz="1600" dirty="0" smtClean="0"/>
              <a:t>x15</a:t>
            </a:r>
            <a:endParaRPr lang="pt-BR" sz="16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571604" y="2214554"/>
          <a:ext cx="4000528" cy="43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52568"/>
                <a:gridCol w="1428760"/>
              </a:tblGrid>
              <a:tr h="43719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pt-B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gradFill>
                      <a:gsLst>
                        <a:gs pos="5600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7030A0"/>
                          </a:solidFill>
                        </a:rPr>
                        <a:t>-2</a:t>
                      </a:r>
                      <a:endParaRPr lang="pt-B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572132" y="1785926"/>
          <a:ext cx="857256" cy="79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42862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0848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357158" y="5286388"/>
            <a:ext cx="6643734" cy="338554"/>
          </a:xfrm>
          <a:prstGeom prst="rect">
            <a:avLst/>
          </a:prstGeom>
          <a:gradFill>
            <a:gsLst>
              <a:gs pos="0">
                <a:srgbClr val="5E9EFF"/>
              </a:gs>
              <a:gs pos="0">
                <a:srgbClr val="5E9EFF"/>
              </a:gs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Na divisão de 15 por 6, o resto é 3:            3 = 1x15 </a:t>
            </a:r>
            <a:r>
              <a:rPr lang="pt-BR" sz="1600" dirty="0" smtClean="0">
                <a:solidFill>
                  <a:srgbClr val="FF0000"/>
                </a:solidFill>
              </a:rPr>
              <a:t>– 2</a:t>
            </a:r>
            <a:r>
              <a:rPr lang="pt-BR" sz="1600" dirty="0" smtClean="0"/>
              <a:t>x6</a:t>
            </a:r>
            <a:endParaRPr lang="pt-BR" sz="16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571604" y="2643182"/>
          <a:ext cx="48577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357322"/>
                <a:gridCol w="1428761"/>
                <a:gridCol w="857256"/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600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pt-B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357158" y="5643578"/>
            <a:ext cx="7500990" cy="338554"/>
          </a:xfrm>
          <a:prstGeom prst="rect">
            <a:avLst/>
          </a:prstGeom>
          <a:gradFill>
            <a:gsLst>
              <a:gs pos="0">
                <a:srgbClr val="5E9EFF"/>
              </a:gs>
              <a:gs pos="0">
                <a:srgbClr val="5E9EFF"/>
              </a:gs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Colocando o 3 em função de 36 e 15:        3 = 1x15 </a:t>
            </a:r>
            <a:r>
              <a:rPr lang="pt-BR" sz="1600" dirty="0" smtClean="0">
                <a:solidFill>
                  <a:srgbClr val="FF0000"/>
                </a:solidFill>
              </a:rPr>
              <a:t>– 2</a:t>
            </a:r>
            <a:r>
              <a:rPr lang="pt-BR" sz="1600" dirty="0" smtClean="0"/>
              <a:t>x(</a:t>
            </a:r>
            <a:r>
              <a:rPr lang="pt-BR" sz="1600" dirty="0" smtClean="0">
                <a:solidFill>
                  <a:srgbClr val="7030A0"/>
                </a:solidFill>
              </a:rPr>
              <a:t>1</a:t>
            </a:r>
            <a:r>
              <a:rPr lang="pt-BR" sz="1600" dirty="0" smtClean="0"/>
              <a:t>x36 </a:t>
            </a:r>
            <a:r>
              <a:rPr lang="pt-BR" sz="1600" dirty="0" smtClean="0">
                <a:solidFill>
                  <a:srgbClr val="7030A0"/>
                </a:solidFill>
              </a:rPr>
              <a:t>– 2</a:t>
            </a:r>
            <a:r>
              <a:rPr lang="pt-BR" sz="1600" dirty="0" smtClean="0"/>
              <a:t>x15) = </a:t>
            </a:r>
            <a:r>
              <a:rPr lang="pt-BR" sz="1600" dirty="0" smtClean="0">
                <a:solidFill>
                  <a:srgbClr val="FFFF00"/>
                </a:solidFill>
              </a:rPr>
              <a:t>-</a:t>
            </a:r>
            <a:r>
              <a:rPr lang="pt-BR" sz="1600" dirty="0" smtClean="0">
                <a:solidFill>
                  <a:srgbClr val="FFFF00"/>
                </a:solidFill>
              </a:rPr>
              <a:t>2</a:t>
            </a:r>
            <a:r>
              <a:rPr lang="pt-BR" sz="1600" dirty="0" smtClean="0"/>
              <a:t>x36</a:t>
            </a:r>
            <a:r>
              <a:rPr lang="pt-BR" sz="1600" dirty="0" smtClean="0">
                <a:solidFill>
                  <a:srgbClr val="FFFF00"/>
                </a:solidFill>
              </a:rPr>
              <a:t> </a:t>
            </a:r>
            <a:r>
              <a:rPr lang="pt-BR" sz="1600" dirty="0" smtClean="0"/>
              <a:t>+ </a:t>
            </a:r>
            <a:r>
              <a:rPr lang="pt-BR" sz="1600" dirty="0" smtClean="0">
                <a:solidFill>
                  <a:srgbClr val="FFFF00"/>
                </a:solidFill>
              </a:rPr>
              <a:t>5</a:t>
            </a:r>
            <a:r>
              <a:rPr lang="pt-BR" sz="1600" dirty="0" smtClean="0"/>
              <a:t>x15</a:t>
            </a:r>
            <a:endParaRPr lang="pt-BR" sz="1600"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1571604" y="3000372"/>
          <a:ext cx="48577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357322"/>
                <a:gridCol w="1428761"/>
                <a:gridCol w="857256"/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b="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pt-BR" b="0" dirty="0" smtClean="0">
                          <a:solidFill>
                            <a:srgbClr val="FFFF00"/>
                          </a:solidFill>
                        </a:rPr>
                        <a:t>-2</a:t>
                      </a:r>
                      <a:endParaRPr lang="pt-B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5600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b="0" dirty="0" smtClean="0">
                          <a:solidFill>
                            <a:srgbClr val="7030A0"/>
                          </a:solidFill>
                        </a:rPr>
                        <a:t>(-2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)+1=</a:t>
                      </a:r>
                      <a:r>
                        <a:rPr lang="pt-BR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pt-BR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5" name="CaixaDeTexto 34"/>
          <p:cNvSpPr txBox="1"/>
          <p:nvPr/>
        </p:nvSpPr>
        <p:spPr>
          <a:xfrm>
            <a:off x="357158" y="6000768"/>
            <a:ext cx="5286412" cy="338554"/>
          </a:xfrm>
          <a:prstGeom prst="rect">
            <a:avLst/>
          </a:prstGeom>
          <a:gradFill>
            <a:gsLst>
              <a:gs pos="0">
                <a:srgbClr val="5E9EFF"/>
              </a:gs>
              <a:gs pos="0">
                <a:srgbClr val="5E9EFF"/>
              </a:gs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Multiplicando os números por 3:                9 = </a:t>
            </a:r>
            <a:r>
              <a:rPr lang="pt-BR" sz="1600" b="1" dirty="0" smtClean="0"/>
              <a:t>-6</a:t>
            </a:r>
            <a:r>
              <a:rPr lang="pt-BR" sz="1600" dirty="0" smtClean="0"/>
              <a:t>x36 </a:t>
            </a:r>
            <a:r>
              <a:rPr lang="pt-BR" sz="1600" b="1" dirty="0" smtClean="0"/>
              <a:t>+15</a:t>
            </a:r>
            <a:r>
              <a:rPr lang="pt-BR" sz="1600" dirty="0" smtClean="0"/>
              <a:t>x15</a:t>
            </a:r>
            <a:endParaRPr lang="pt-BR" sz="1600" dirty="0"/>
          </a:p>
        </p:txBody>
      </p:sp>
      <p:graphicFrame>
        <p:nvGraphicFramePr>
          <p:cNvPr id="36" name="Tabela 35"/>
          <p:cNvGraphicFramePr>
            <a:graphicFrameLocks noGrp="1"/>
          </p:cNvGraphicFramePr>
          <p:nvPr/>
        </p:nvGraphicFramePr>
        <p:xfrm>
          <a:off x="1571604" y="3429000"/>
          <a:ext cx="48577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357322"/>
                <a:gridCol w="1428761"/>
                <a:gridCol w="857256"/>
              </a:tblGrid>
              <a:tr h="28575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rgbClr val="FFFF00"/>
                          </a:solidFill>
                        </a:rPr>
                        <a:t>-2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x3=-6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600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x3=15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7" name="CaixaDeTexto 36"/>
          <p:cNvSpPr txBox="1"/>
          <p:nvPr/>
        </p:nvSpPr>
        <p:spPr>
          <a:xfrm>
            <a:off x="1571604" y="4071942"/>
            <a:ext cx="54292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 1ª solução da equação é o par (-6, 15)</a:t>
            </a:r>
            <a:endParaRPr lang="pt-BR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9" grpId="0" animBg="1"/>
      <p:bldP spid="35" grpId="0" animBg="1"/>
      <p:bldP spid="3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114</Words>
  <Application>Microsoft Office PowerPoint</Application>
  <PresentationFormat>Apresentação na tela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ALGORITMO DE EUCLIDES EXTENDIDO 36x + 15 y =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ALGORITMO DE EUCLIDES EXTENDIDO</dc:title>
  <dc:creator>Chico</dc:creator>
  <cp:lastModifiedBy>Chico</cp:lastModifiedBy>
  <cp:revision>17</cp:revision>
  <dcterms:created xsi:type="dcterms:W3CDTF">2013-05-11T12:49:35Z</dcterms:created>
  <dcterms:modified xsi:type="dcterms:W3CDTF">2014-04-10T11:56:44Z</dcterms:modified>
</cp:coreProperties>
</file>