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8" r:id="rId8"/>
    <p:sldId id="269" r:id="rId9"/>
    <p:sldId id="270" r:id="rId10"/>
    <p:sldId id="263" r:id="rId11"/>
    <p:sldId id="264" r:id="rId12"/>
    <p:sldId id="271" r:id="rId13"/>
    <p:sldId id="265" r:id="rId14"/>
    <p:sldId id="266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12/10/2016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12/10/2016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12/10/2016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12/10/2016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12/10/2016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12/10/2016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12/10/2016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12/10/2016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12/10/2016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12/10/2016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12/10/2016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7921A-C213-4EEC-9C26-B7C1FFCADC00}" type="datetimeFigureOut">
              <a:rPr lang="pt-BR" smtClean="0"/>
              <a:t>12/10/2016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4632" cy="590465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Aritmética 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mdc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Euclides, Relação de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Bézout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equações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diofantinas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lineares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pt-BR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José Reis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 2 e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pt-BR" dirty="0" smtClean="0"/>
              <a:t>Se n é natural par então </a:t>
            </a:r>
            <a:r>
              <a:rPr lang="pt-BR" dirty="0" err="1" smtClean="0"/>
              <a:t>mdc</a:t>
            </a:r>
            <a:r>
              <a:rPr lang="pt-BR" dirty="0" smtClean="0"/>
              <a:t>(n, n + 2) = 2</a:t>
            </a:r>
          </a:p>
          <a:p>
            <a:pPr marL="514350" indent="-514350">
              <a:buAutoNum type="arabicParenR"/>
            </a:pPr>
            <a:r>
              <a:rPr lang="pt-BR" dirty="0" smtClean="0"/>
              <a:t>Se n² + 2 é primo então n é múltiplo de 3.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Solução do Exercício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0342" y="1600201"/>
            <a:ext cx="6997839" cy="398903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Seja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=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mdc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(n, n + 2)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então d divide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divide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+ 2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isto é,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divide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Os únicos divisores de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são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Mas, por hipótese,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par e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divide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Logo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= 2</a:t>
            </a:r>
            <a:endParaRPr lang="pt-B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Solução do Exercício 3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57200" y="1417638"/>
            <a:ext cx="84352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 o algoritmo da divisão de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por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assim, as possibilidade são:</a:t>
            </a:r>
          </a:p>
          <a:p>
            <a:pPr algn="just">
              <a:lnSpc>
                <a:spcPct val="150000"/>
              </a:lnSpc>
            </a:pP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= 3q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= 3q + 1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 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= 3q + 2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= 3q + 1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temos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(3q +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1)² + 2 =&gt; 9q² + 6q + 3 =&gt; 3(3q² + 2q + 1)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Temos então que trata-se de um número composto (produto de dois números). Logo, não é primo.</a:t>
            </a:r>
          </a:p>
          <a:p>
            <a:pPr algn="just">
              <a:lnSpc>
                <a:spcPct val="150000"/>
              </a:lnSpc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= 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3q +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temos que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3q +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2)² + 2 =&gt; 9q² + 12q + 6 =&gt; 3(3q² + 4q + 2)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e, novamente trata-se de um número composto.</a:t>
            </a:r>
          </a:p>
          <a:p>
            <a:pPr algn="just">
              <a:lnSpc>
                <a:spcPct val="150000"/>
              </a:lnSpc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Conclui-se que a única possibilidade é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ser múltiplo de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ou seja,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= 3q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91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Resolva a equação </a:t>
            </a:r>
            <a:r>
              <a:rPr lang="pt-BR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diofantina</a:t>
            </a: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15x + 7y = 125</a:t>
            </a:r>
            <a:endParaRPr lang="pt-BR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Solução do Exercício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3528" y="1556792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Primeiramente verificamos que </a:t>
            </a:r>
            <a:r>
              <a:rPr lang="pt-BR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mdc</a:t>
            </a:r>
            <a:r>
              <a:rPr lang="pt-B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(15,7) = 1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divide </a:t>
            </a:r>
            <a:r>
              <a:rPr lang="pt-B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Logo, tem solução.</a:t>
            </a:r>
          </a:p>
          <a:p>
            <a:pPr algn="just">
              <a:lnSpc>
                <a:spcPct val="150000"/>
              </a:lnSpc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Reescrevendo </a:t>
            </a:r>
            <a:r>
              <a:rPr lang="pt-B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como </a:t>
            </a:r>
            <a:r>
              <a:rPr lang="pt-B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= 7*2 + 1               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=&gt; 1 = 15*1 + 7*(-2)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Multiplicando tudo por </a:t>
            </a:r>
            <a:r>
              <a:rPr lang="pt-B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 quê?)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temos: </a:t>
            </a:r>
            <a:r>
              <a:rPr lang="pt-B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15*125 + 7*(-250) = 125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Dessa forma, temos que </a:t>
            </a:r>
            <a:r>
              <a:rPr lang="pt-B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32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pt-B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125</a:t>
            </a:r>
            <a:r>
              <a:rPr lang="pt-BR" sz="32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sz="3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- 250. Logo, a solução geral é x = 125 + 7t e y = -250 – 15t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Euclides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32859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que é?</a:t>
            </a:r>
          </a:p>
          <a:p>
            <a:pPr algn="just">
              <a:lnSpc>
                <a:spcPct val="160000"/>
              </a:lnSpc>
            </a:pP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Lema  de Euclides: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Sejam </a:t>
            </a:r>
            <a:r>
              <a:rPr lang="pt-BR" sz="5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a,b∈Z</a:t>
            </a:r>
            <a:r>
              <a:rPr lang="pt-BR" sz="5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os divisores comuns de a e b são os mesmos que os divisores comuns de </a:t>
            </a:r>
            <a:r>
              <a:rPr lang="pt-BR" sz="5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5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5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– c*a</a:t>
            </a:r>
            <a:r>
              <a:rPr lang="pt-BR" sz="5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∀</a:t>
            </a:r>
            <a:r>
              <a:rPr lang="pt-BR" sz="5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c∈Z</a:t>
            </a:r>
            <a:r>
              <a:rPr lang="pt-BR" sz="5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51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(Demonstração na apostila!)</a:t>
            </a:r>
          </a:p>
          <a:p>
            <a:endParaRPr lang="pt-BR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800" i="1" dirty="0" smtClean="0">
                <a:solidFill>
                  <a:schemeClr val="tx2">
                    <a:lumMod val="75000"/>
                  </a:schemeClr>
                </a:solidFill>
              </a:rPr>
              <a:t>OBS: O símbolo “*” denota a operação multiplicação em Z!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338243"/>
          </a:xfrm>
        </p:spPr>
        <p:txBody>
          <a:bodyPr/>
          <a:lstStyle/>
          <a:p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mdc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Euclides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51520" y="1166843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Exemplo: Qual o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mdc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onde a = 162 e b = 372?</a:t>
            </a:r>
          </a:p>
          <a:p>
            <a:pPr algn="just">
              <a:lnSpc>
                <a:spcPct val="150000"/>
              </a:lnSpc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observem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372 = 162*2 + 48 (que método é esse?), assim: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mdc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(162, 372) = 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mdc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(162, 372 – 2*162) =&gt;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mdc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(48,162) =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mdc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(48, 162 – 3*48) =&gt;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mdc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(18,48) =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mdc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(18, 48 – 18*2) =&gt;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mdc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(12,18) =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mdc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(12, 18 – 12*1) =&gt;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mdc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(6,12) =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mdc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(6, 12 – 2*6) =&gt;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mdc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(6,0) = 6. </a:t>
            </a:r>
          </a:p>
          <a:p>
            <a:pPr algn="just">
              <a:lnSpc>
                <a:spcPct val="150000"/>
              </a:lnSpc>
            </a:pPr>
            <a:r>
              <a:rPr lang="pt-P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∴</a:t>
            </a:r>
            <a:r>
              <a:rPr lang="pt-P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mdc(162,372) = 6</a:t>
            </a:r>
            <a:endParaRPr lang="pt-P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Relação de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Bézout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57200" y="1700808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que serve?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 a relação com o algoritmo do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mdc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Euclides?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Enunciado (Teorema):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dados </a:t>
            </a:r>
            <a:r>
              <a:rPr lang="pt-B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a,b∈Z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quaisquer, mas não ambos nulos, existem </a:t>
            </a:r>
            <a:r>
              <a:rPr lang="pt-B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m,n∈Z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tais que </a:t>
            </a:r>
            <a:r>
              <a:rPr lang="pt-B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mdc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a*n + b*m.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(Sem demonstração na apostila!)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IMPORTANTE: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Ver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vídeo: </a:t>
            </a:r>
            <a:r>
              <a:rPr lang="pt-B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pt-B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://www.youtube.com/watch?v=MM-G7IbWSUE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1728" y="12143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Consequências da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Relação de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Bézout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1728" y="1484784"/>
            <a:ext cx="8112720" cy="4525963"/>
          </a:xfrm>
        </p:spPr>
        <p:txBody>
          <a:bodyPr/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um divisor comum de dois números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não simultaneamente nulos, então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divide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mdc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Dados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a,b∈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são primos entre si se, e somente se, existem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m,n∈Z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tais que </a:t>
            </a:r>
          </a:p>
          <a:p>
            <a:pPr marL="0" indent="0" algn="just">
              <a:buNone/>
            </a:pP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a*n + b*m = 1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Equações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Diofantinas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340768"/>
            <a:ext cx="8075240" cy="504056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 da forma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onde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são números inteiros dados e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são incógnitas a serem determinadas em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Exemplo: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quantos modos podemos comprar selos de cinco e de três reais, de modo a gastar cinquenta reais?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Expressão: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5x + 3y = 50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Equações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Diofantinas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3528" y="1628800"/>
            <a:ext cx="83632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Teorema: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equação </a:t>
            </a:r>
            <a:r>
              <a:rPr lang="pt-B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diofantina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pt-B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c admite solução se, e somente se, </a:t>
            </a:r>
            <a:r>
              <a:rPr lang="pt-B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mdc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divide c.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(Demonstração na apostila)</a:t>
            </a:r>
          </a:p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Teorema: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Seja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pt-BR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uma solução particular, arbitrariamente dada, da equação </a:t>
            </a:r>
            <a:r>
              <a:rPr lang="pt-B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pt-B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c, onde </a:t>
            </a:r>
            <a:r>
              <a:rPr lang="pt-B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mdc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1. Então as soluções da equação são da forma x = x</a:t>
            </a:r>
            <a:r>
              <a:rPr lang="pt-BR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pt-B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tb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y = y</a:t>
            </a:r>
            <a:r>
              <a:rPr lang="pt-BR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para t variando em Z.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(Demonstração na apostila)</a:t>
            </a:r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60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 1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772816"/>
            <a:ext cx="7632847" cy="18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37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Solução do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 1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8075240" cy="439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4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769</Words>
  <Application>Microsoft Office PowerPoint</Application>
  <PresentationFormat>Apresentação na tela (4:3)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Tema do Office</vt:lpstr>
      <vt:lpstr>Aritmética – mdc de Euclides, Relação de Bézout e equações diofantinas lineares                                 Professor: José Reis</vt:lpstr>
      <vt:lpstr>mdc de Euclides</vt:lpstr>
      <vt:lpstr>mdc de Euclides</vt:lpstr>
      <vt:lpstr>Relação de Bézout</vt:lpstr>
      <vt:lpstr>Consequências da Relação de Bézout</vt:lpstr>
      <vt:lpstr>Equações Diofantinas</vt:lpstr>
      <vt:lpstr>Equações Diofantinas</vt:lpstr>
      <vt:lpstr>Exercício 1</vt:lpstr>
      <vt:lpstr>Solução do Exercício 1</vt:lpstr>
      <vt:lpstr>Exercícios 2 e 3</vt:lpstr>
      <vt:lpstr>Solução do Exercício 2 </vt:lpstr>
      <vt:lpstr>Solução do Exercício 3</vt:lpstr>
      <vt:lpstr>Exercício 4</vt:lpstr>
      <vt:lpstr>Solução do Exercício 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Encontro 3 Geometria – áreas e perímetros Professor: José Reis</dc:title>
  <dc:creator>mx</dc:creator>
  <cp:lastModifiedBy>zx3015</cp:lastModifiedBy>
  <cp:revision>38</cp:revision>
  <dcterms:created xsi:type="dcterms:W3CDTF">2016-07-20T20:12:22Z</dcterms:created>
  <dcterms:modified xsi:type="dcterms:W3CDTF">2016-10-12T17:02:39Z</dcterms:modified>
</cp:coreProperties>
</file>