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76" r:id="rId7"/>
    <p:sldId id="282" r:id="rId8"/>
    <p:sldId id="277" r:id="rId9"/>
    <p:sldId id="287" r:id="rId10"/>
    <p:sldId id="288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Fundamentos de           Ge   </a:t>
            </a:r>
            <a:r>
              <a:rPr lang="pt-BR" dirty="0" err="1" smtClean="0"/>
              <a:t>metr</a:t>
            </a:r>
            <a:r>
              <a:rPr lang="pt-BR" dirty="0" smtClean="0"/>
              <a:t>  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smtClean="0"/>
              <a:t>RODOLFO SOARES TEIXEIRA</a:t>
            </a:r>
            <a:endParaRPr lang="pt-BR" sz="2000" dirty="0"/>
          </a:p>
          <a:p>
            <a:r>
              <a:rPr lang="pt-BR" sz="2000" dirty="0"/>
              <a:t>OBMEP NA ESCOLA - 2016</a:t>
            </a:r>
          </a:p>
        </p:txBody>
      </p:sp>
      <p:pic>
        <p:nvPicPr>
          <p:cNvPr id="4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5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467497"/>
            <a:ext cx="744583" cy="666205"/>
          </a:xfrm>
          <a:prstGeom prst="rect">
            <a:avLst/>
          </a:prstGeom>
          <a:noFill/>
        </p:spPr>
      </p:pic>
      <p:sp>
        <p:nvSpPr>
          <p:cNvPr id="7" name="Cubo 6"/>
          <p:cNvSpPr/>
          <p:nvPr/>
        </p:nvSpPr>
        <p:spPr>
          <a:xfrm>
            <a:off x="7197634" y="2860766"/>
            <a:ext cx="117566" cy="31481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/>
          <p:cNvSpPr/>
          <p:nvPr/>
        </p:nvSpPr>
        <p:spPr>
          <a:xfrm>
            <a:off x="7184572" y="2612573"/>
            <a:ext cx="169817" cy="1632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Conector 8"/>
          <p:cNvSpPr/>
          <p:nvPr/>
        </p:nvSpPr>
        <p:spPr>
          <a:xfrm>
            <a:off x="5377543" y="2808513"/>
            <a:ext cx="422365" cy="3287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sz="4000" b="1" dirty="0" smtClean="0"/>
              <a:t>   </a:t>
            </a:r>
            <a:r>
              <a:rPr lang="pt-BR" sz="4000" b="1" dirty="0" smtClean="0"/>
              <a:t>Soluções</a:t>
            </a:r>
            <a:endParaRPr lang="pt-BR" sz="4000" b="1" dirty="0" smtClean="0"/>
          </a:p>
        </p:txBody>
      </p:sp>
      <p:pic>
        <p:nvPicPr>
          <p:cNvPr id="2050" name="Picture 2" descr="Image result for figuras geometrica com tan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559" y="1792558"/>
            <a:ext cx="7276541" cy="4059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33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</p:txBody>
      </p:sp>
      <p:pic>
        <p:nvPicPr>
          <p:cNvPr id="13322" name="Picture 10" descr="http://www.math.ist.utl.pt/~rfern/GD/geomet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6870" y="3858639"/>
            <a:ext cx="2455419" cy="2285847"/>
          </a:xfrm>
          <a:prstGeom prst="rect">
            <a:avLst/>
          </a:prstGeom>
          <a:noFill/>
        </p:spPr>
      </p:pic>
      <p:pic>
        <p:nvPicPr>
          <p:cNvPr id="1026" name="Picture 2" descr="Image result for valeu gal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405" y="831349"/>
            <a:ext cx="5448390" cy="4759553"/>
          </a:xfrm>
          <a:prstGeom prst="rect">
            <a:avLst/>
          </a:prstGeom>
          <a:noFill/>
        </p:spPr>
      </p:pic>
      <p:pic>
        <p:nvPicPr>
          <p:cNvPr id="1028" name="Picture 4" descr="Image result for frases de motivação"/>
          <p:cNvPicPr>
            <a:picLocks noChangeAspect="1" noChangeArrowheads="1"/>
          </p:cNvPicPr>
          <p:nvPr/>
        </p:nvPicPr>
        <p:blipFill>
          <a:blip r:embed="rId4"/>
          <a:srcRect l="28970" t="19129" b="26871"/>
          <a:stretch>
            <a:fillRect/>
          </a:stretch>
        </p:blipFill>
        <p:spPr bwMode="auto">
          <a:xfrm>
            <a:off x="6622869" y="822958"/>
            <a:ext cx="4871266" cy="300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01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>Área: conceito e área do quadrado e do retângulo.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352" t="43628" r="38532" b="36476"/>
          <a:stretch>
            <a:fillRect/>
          </a:stretch>
        </p:blipFill>
        <p:spPr bwMode="auto">
          <a:xfrm>
            <a:off x="1818204" y="3004456"/>
            <a:ext cx="5308694" cy="236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estudokids.com.br/wp-content/uploads/2014/03/%C3%A1rea-do-quadrado.jpg"/>
          <p:cNvPicPr>
            <a:picLocks noChangeAspect="1" noChangeArrowheads="1"/>
          </p:cNvPicPr>
          <p:nvPr/>
        </p:nvPicPr>
        <p:blipFill>
          <a:blip r:embed="rId3"/>
          <a:srcRect l="51446" t="39986" r="19792" b="21443"/>
          <a:stretch>
            <a:fillRect/>
          </a:stretch>
        </p:blipFill>
        <p:spPr bwMode="auto">
          <a:xfrm>
            <a:off x="7667898" y="3213462"/>
            <a:ext cx="1972491" cy="1763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60715" y="978526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2530" name="Picture 2" descr="http://2.bp.blogspot.com/_6AjV_LBJqGo/Stxu35mQ-MI/AAAAAAAABAE/GWD6surLtYU/s400/a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5425" y="4173264"/>
            <a:ext cx="5343970" cy="1482953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 l="42539" t="28572" r="45413" b="54107"/>
          <a:stretch>
            <a:fillRect/>
          </a:stretch>
        </p:blipFill>
        <p:spPr bwMode="auto">
          <a:xfrm>
            <a:off x="4493624" y="1031966"/>
            <a:ext cx="3522932" cy="28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1: (Perímetro) 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Exercício 2: (Perímetro) 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18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36244" t="8929" r="39460" b="78214"/>
          <a:stretch>
            <a:fillRect/>
          </a:stretch>
        </p:blipFill>
        <p:spPr bwMode="auto">
          <a:xfrm>
            <a:off x="2020028" y="1240971"/>
            <a:ext cx="7815218" cy="232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34236" t="23393" r="38055" b="61071"/>
          <a:stretch>
            <a:fillRect/>
          </a:stretch>
        </p:blipFill>
        <p:spPr bwMode="auto">
          <a:xfrm>
            <a:off x="2860767" y="4062547"/>
            <a:ext cx="6505302" cy="20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09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sz="4000" dirty="0" smtClean="0"/>
              <a:t>A área de um triângulo.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 l="35942" t="42857" r="38858" b="44464"/>
          <a:stretch>
            <a:fillRect/>
          </a:stretch>
        </p:blipFill>
        <p:spPr bwMode="auto">
          <a:xfrm>
            <a:off x="2864263" y="1802673"/>
            <a:ext cx="711171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ttp://static.todamateria.com.br/upload/52/4c/524c982598173-area-do-triangulolo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269" y="4394947"/>
            <a:ext cx="15240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41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Área do paralelogramo.</a:t>
            </a:r>
            <a:endParaRPr lang="pt-BR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58" t="35744" r="47608" b="23714"/>
          <a:stretch>
            <a:fillRect/>
          </a:stretch>
        </p:blipFill>
        <p:spPr bwMode="auto">
          <a:xfrm>
            <a:off x="6779622" y="2913017"/>
            <a:ext cx="4451050" cy="261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33668" t="37411" r="38120" b="34375"/>
          <a:stretch>
            <a:fillRect/>
          </a:stretch>
        </p:blipFill>
        <p:spPr bwMode="auto">
          <a:xfrm>
            <a:off x="1188719" y="2664822"/>
            <a:ext cx="5320141" cy="29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59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sz="4000" dirty="0" smtClean="0"/>
              <a:t>A área do trapézio:</a:t>
            </a:r>
          </a:p>
          <a:p>
            <a:pPr algn="ctr">
              <a:buNone/>
            </a:pPr>
            <a:endParaRPr lang="pt-BR" sz="4000" dirty="0" smtClean="0"/>
          </a:p>
          <a:p>
            <a:endParaRPr lang="pt-BR" dirty="0"/>
          </a:p>
        </p:txBody>
      </p:sp>
      <p:pic>
        <p:nvPicPr>
          <p:cNvPr id="18434" name="Picture 2" descr="http://www.estudokids.com.br/wp-content/uploads/2014/04/area-trapezio.jpg"/>
          <p:cNvPicPr>
            <a:picLocks noChangeAspect="1" noChangeArrowheads="1"/>
          </p:cNvPicPr>
          <p:nvPr/>
        </p:nvPicPr>
        <p:blipFill>
          <a:blip r:embed="rId2"/>
          <a:srcRect l="8779" t="14843" r="8745" b="4585"/>
          <a:stretch>
            <a:fillRect/>
          </a:stretch>
        </p:blipFill>
        <p:spPr bwMode="auto">
          <a:xfrm>
            <a:off x="4428309" y="3827417"/>
            <a:ext cx="3422467" cy="201168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33834" t="29821" r="36750" b="53929"/>
          <a:stretch>
            <a:fillRect/>
          </a:stretch>
        </p:blipFill>
        <p:spPr bwMode="auto">
          <a:xfrm>
            <a:off x="3198249" y="1541416"/>
            <a:ext cx="6729524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39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dirty="0" smtClean="0"/>
              <a:t>   </a:t>
            </a:r>
            <a:r>
              <a:rPr lang="pt-BR" sz="4000" b="1" dirty="0" smtClean="0"/>
              <a:t>Exercícios...</a:t>
            </a:r>
          </a:p>
          <a:p>
            <a:pPr marL="0" indent="0" algn="just">
              <a:buNone/>
            </a:pPr>
            <a:endParaRPr lang="pt-BR" sz="4000" b="1" dirty="0" smtClean="0"/>
          </a:p>
        </p:txBody>
      </p:sp>
      <p:pic>
        <p:nvPicPr>
          <p:cNvPr id="7170" name="Picture 2" descr="Image result for alfabeto de tangram"/>
          <p:cNvPicPr>
            <a:picLocks noChangeAspect="1" noChangeArrowheads="1"/>
          </p:cNvPicPr>
          <p:nvPr/>
        </p:nvPicPr>
        <p:blipFill>
          <a:blip r:embed="rId2"/>
          <a:srcRect l="7091" t="9438" r="69552" b="58097"/>
          <a:stretch>
            <a:fillRect/>
          </a:stretch>
        </p:blipFill>
        <p:spPr bwMode="auto">
          <a:xfrm>
            <a:off x="653142" y="1815737"/>
            <a:ext cx="1423852" cy="1397726"/>
          </a:xfrm>
          <a:prstGeom prst="rect">
            <a:avLst/>
          </a:prstGeom>
          <a:noFill/>
        </p:spPr>
      </p:pic>
      <p:pic>
        <p:nvPicPr>
          <p:cNvPr id="7172" name="Picture 4" descr="Image result for alfabeto de tangram"/>
          <p:cNvPicPr>
            <a:picLocks noChangeAspect="1" noChangeArrowheads="1"/>
          </p:cNvPicPr>
          <p:nvPr/>
        </p:nvPicPr>
        <p:blipFill>
          <a:blip r:embed="rId3"/>
          <a:srcRect l="10091" t="9742" r="70838" b="55972"/>
          <a:stretch>
            <a:fillRect/>
          </a:stretch>
        </p:blipFill>
        <p:spPr bwMode="auto">
          <a:xfrm>
            <a:off x="2050870" y="2599508"/>
            <a:ext cx="1162594" cy="1476103"/>
          </a:xfrm>
          <a:prstGeom prst="rect">
            <a:avLst/>
          </a:prstGeom>
          <a:noFill/>
        </p:spPr>
      </p:pic>
      <p:pic>
        <p:nvPicPr>
          <p:cNvPr id="7174" name="Picture 6" descr="Image result for alfabeto de tangram"/>
          <p:cNvPicPr>
            <a:picLocks noChangeAspect="1" noChangeArrowheads="1"/>
          </p:cNvPicPr>
          <p:nvPr/>
        </p:nvPicPr>
        <p:blipFill>
          <a:blip r:embed="rId4"/>
          <a:srcRect l="9737" t="15429" r="5308" b="21357"/>
          <a:stretch>
            <a:fillRect/>
          </a:stretch>
        </p:blipFill>
        <p:spPr bwMode="auto">
          <a:xfrm>
            <a:off x="3161212" y="2429692"/>
            <a:ext cx="1103480" cy="1162595"/>
          </a:xfrm>
          <a:prstGeom prst="rect">
            <a:avLst/>
          </a:prstGeom>
          <a:noFill/>
        </p:spPr>
      </p:pic>
      <p:pic>
        <p:nvPicPr>
          <p:cNvPr id="7176" name="Picture 8" descr="Image result for alfabeto de tangram"/>
          <p:cNvPicPr>
            <a:picLocks noChangeAspect="1" noChangeArrowheads="1"/>
          </p:cNvPicPr>
          <p:nvPr/>
        </p:nvPicPr>
        <p:blipFill>
          <a:blip r:embed="rId3"/>
          <a:srcRect l="39876" t="56164" r="41481" b="10460"/>
          <a:stretch>
            <a:fillRect/>
          </a:stretch>
        </p:blipFill>
        <p:spPr bwMode="auto">
          <a:xfrm>
            <a:off x="4245428" y="1881050"/>
            <a:ext cx="971165" cy="1227909"/>
          </a:xfrm>
          <a:prstGeom prst="rect">
            <a:avLst/>
          </a:prstGeom>
          <a:noFill/>
        </p:spPr>
      </p:pic>
      <p:pic>
        <p:nvPicPr>
          <p:cNvPr id="9" name="Picture 2" descr="Image result for alfabeto de tangram"/>
          <p:cNvPicPr>
            <a:picLocks noChangeAspect="1" noChangeArrowheads="1"/>
          </p:cNvPicPr>
          <p:nvPr/>
        </p:nvPicPr>
        <p:blipFill>
          <a:blip r:embed="rId2"/>
          <a:srcRect l="7091" t="9438" r="69552" b="58097"/>
          <a:stretch>
            <a:fillRect/>
          </a:stretch>
        </p:blipFill>
        <p:spPr bwMode="auto">
          <a:xfrm>
            <a:off x="5229498" y="1284514"/>
            <a:ext cx="1423852" cy="1397726"/>
          </a:xfrm>
          <a:prstGeom prst="rect">
            <a:avLst/>
          </a:prstGeom>
          <a:noFill/>
        </p:spPr>
      </p:pic>
      <p:pic>
        <p:nvPicPr>
          <p:cNvPr id="10" name="Picture 4" descr="Image result for alfabeto de tangram"/>
          <p:cNvPicPr>
            <a:picLocks noChangeAspect="1" noChangeArrowheads="1"/>
          </p:cNvPicPr>
          <p:nvPr/>
        </p:nvPicPr>
        <p:blipFill>
          <a:blip r:embed="rId3"/>
          <a:srcRect l="10091" t="9742" r="70838" b="55972"/>
          <a:stretch>
            <a:fillRect/>
          </a:stretch>
        </p:blipFill>
        <p:spPr bwMode="auto">
          <a:xfrm>
            <a:off x="6631578" y="1850571"/>
            <a:ext cx="1162594" cy="1476103"/>
          </a:xfrm>
          <a:prstGeom prst="rect">
            <a:avLst/>
          </a:prstGeom>
          <a:noFill/>
        </p:spPr>
      </p:pic>
      <p:pic>
        <p:nvPicPr>
          <p:cNvPr id="11" name="Picture 6" descr="Image result for alfabeto de tangram"/>
          <p:cNvPicPr>
            <a:picLocks noChangeAspect="1" noChangeArrowheads="1"/>
          </p:cNvPicPr>
          <p:nvPr/>
        </p:nvPicPr>
        <p:blipFill>
          <a:blip r:embed="rId4"/>
          <a:srcRect l="9737" t="15429" r="5308" b="21357"/>
          <a:stretch>
            <a:fillRect/>
          </a:stretch>
        </p:blipFill>
        <p:spPr bwMode="auto">
          <a:xfrm>
            <a:off x="7820298" y="2804161"/>
            <a:ext cx="1103480" cy="1162595"/>
          </a:xfrm>
          <a:prstGeom prst="rect">
            <a:avLst/>
          </a:prstGeom>
          <a:noFill/>
        </p:spPr>
      </p:pic>
      <p:pic>
        <p:nvPicPr>
          <p:cNvPr id="7178" name="Picture 10" descr="Image result for alfabeto de tangram"/>
          <p:cNvPicPr>
            <a:picLocks noChangeAspect="1" noChangeArrowheads="1"/>
          </p:cNvPicPr>
          <p:nvPr/>
        </p:nvPicPr>
        <p:blipFill>
          <a:blip r:embed="rId5"/>
          <a:srcRect l="20504" t="18343" r="20080" b="22362"/>
          <a:stretch>
            <a:fillRect/>
          </a:stretch>
        </p:blipFill>
        <p:spPr bwMode="auto">
          <a:xfrm>
            <a:off x="8961121" y="2508069"/>
            <a:ext cx="640080" cy="1214846"/>
          </a:xfrm>
          <a:prstGeom prst="rect">
            <a:avLst/>
          </a:prstGeom>
          <a:noFill/>
        </p:spPr>
      </p:pic>
      <p:pic>
        <p:nvPicPr>
          <p:cNvPr id="7180" name="Picture 12" descr="Image result for alfabeto de tangram"/>
          <p:cNvPicPr>
            <a:picLocks noChangeAspect="1" noChangeArrowheads="1"/>
          </p:cNvPicPr>
          <p:nvPr/>
        </p:nvPicPr>
        <p:blipFill>
          <a:blip r:embed="rId3"/>
          <a:srcRect l="71357" t="8528" r="8929" b="55062"/>
          <a:stretch>
            <a:fillRect/>
          </a:stretch>
        </p:blipFill>
        <p:spPr bwMode="auto">
          <a:xfrm>
            <a:off x="9640389" y="1854925"/>
            <a:ext cx="861278" cy="1123405"/>
          </a:xfrm>
          <a:prstGeom prst="rect">
            <a:avLst/>
          </a:prstGeom>
          <a:noFill/>
        </p:spPr>
      </p:pic>
      <p:pic>
        <p:nvPicPr>
          <p:cNvPr id="14" name="Picture 4" descr="Image result for alfabeto de tangram"/>
          <p:cNvPicPr>
            <a:picLocks noChangeAspect="1" noChangeArrowheads="1"/>
          </p:cNvPicPr>
          <p:nvPr/>
        </p:nvPicPr>
        <p:blipFill>
          <a:blip r:embed="rId3"/>
          <a:srcRect l="10091" t="9742" r="70838" b="55972"/>
          <a:stretch>
            <a:fillRect/>
          </a:stretch>
        </p:blipFill>
        <p:spPr bwMode="auto">
          <a:xfrm>
            <a:off x="10576561" y="2312126"/>
            <a:ext cx="840223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33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30087" y="704207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4000" b="1" dirty="0" smtClean="0"/>
          </a:p>
        </p:txBody>
      </p:sp>
      <p:pic>
        <p:nvPicPr>
          <p:cNvPr id="3074" name="Picture 2" descr="Image result for hora de pratic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095" y="1214846"/>
            <a:ext cx="10464276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33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4554</TotalTime>
  <Words>49</Words>
  <Application>Microsoft Office PowerPoint</Application>
  <PresentationFormat>Personalizar</PresentationFormat>
  <Paragraphs>22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Orgânico</vt:lpstr>
      <vt:lpstr>Fundamentos de           Ge   metr  a</vt:lpstr>
      <vt:lpstr> Área: conceito e área do quadrado e do retângulo. </vt:lpstr>
      <vt:lpstr>Slide 3</vt:lpstr>
      <vt:lpstr>Slide 4</vt:lpstr>
      <vt:lpstr>Slide 5</vt:lpstr>
      <vt:lpstr>Área do paralelogramo.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80</cp:revision>
  <dcterms:created xsi:type="dcterms:W3CDTF">2015-01-13T23:40:40Z</dcterms:created>
  <dcterms:modified xsi:type="dcterms:W3CDTF">2017-05-25T11:49:42Z</dcterms:modified>
</cp:coreProperties>
</file>