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0" r:id="rId6"/>
    <p:sldId id="270" r:id="rId7"/>
    <p:sldId id="272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27/08/2016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27/08/2016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865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47549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64405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294111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541333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824528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201040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61286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41611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1830296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114742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161366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apostila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tematica.obmep.org.br/uploads/material/c0o2s8pxftsgk.pdf" TargetMode="External"/><Relationship Id="rId5" Type="http://schemas.openxmlformats.org/officeDocument/2006/relationships/hyperlink" Target="http://www.obmep.org.br/docs/rpm_pic2007.pdf" TargetMode="External"/><Relationship Id="rId4" Type="http://schemas.openxmlformats.org/officeDocument/2006/relationships/hyperlink" Target="http://www.obmep.org.br/docs/Geometria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rVGp617x0hDq3GBNUeSLv6B-4fGHG4cJ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1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05057" y="2625376"/>
            <a:ext cx="8500062" cy="1656480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sz="4400" dirty="0" smtClean="0"/>
              <a:t>OBMEP – Ciclo 3, Encontro 3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GEOMETRIA</a:t>
            </a:r>
            <a:br>
              <a:rPr lang="pt-BR" sz="4400" dirty="0" smtClean="0"/>
            </a:br>
            <a:r>
              <a:rPr lang="pt-BR" sz="4400" dirty="0" smtClean="0"/>
              <a:t>Teorema Pitágoras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3, Encontro 2.</a:t>
            </a:r>
            <a:br>
              <a:rPr lang="pt-BR" dirty="0" smtClean="0"/>
            </a:br>
            <a:r>
              <a:rPr lang="pt-BR" dirty="0" smtClean="0"/>
              <a:t>Contagem:  Aplicações do princípio multiplicativo - Permutações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38079" y="2477027"/>
            <a:ext cx="10557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Capítulo 1 e Capítulo 3 da Apostila 3 do PIC da OBMEP, “Teorema de Pitágoras e Áreas”, E. Wagner. </a:t>
            </a:r>
            <a:r>
              <a:rPr lang="pt-BR" sz="2000" i="1" dirty="0" smtClean="0">
                <a:solidFill>
                  <a:srgbClr val="00B050"/>
                </a:solidFill>
              </a:rPr>
              <a:t>http://www.obmep.org.br/docs/apostila3.pdf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3" highlightClick="1"/>
          </p:cNvPr>
          <p:cNvSpPr/>
          <p:nvPr/>
        </p:nvSpPr>
        <p:spPr>
          <a:xfrm>
            <a:off x="247252" y="241606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231028" y="3528536"/>
            <a:ext cx="109609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Seção 8.2 da Apostila do PIC da OBMEP “Encontros de Geometria – Parte 1”, L. </a:t>
            </a:r>
            <a:r>
              <a:rPr lang="pt-BR" sz="2000" dirty="0" err="1" smtClean="0"/>
              <a:t>Cadar</a:t>
            </a:r>
            <a:r>
              <a:rPr lang="pt-BR" sz="2000" dirty="0" smtClean="0"/>
              <a:t>.e F. </a:t>
            </a:r>
            <a:r>
              <a:rPr lang="pt-BR" sz="2000" dirty="0" err="1" smtClean="0"/>
              <a:t>Dutenhefner</a:t>
            </a:r>
            <a:endParaRPr lang="pt-BR" sz="2000" dirty="0" smtClean="0"/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http://www.obmep.org.br/docs/Geometria.pdf</a:t>
            </a:r>
          </a:p>
        </p:txBody>
      </p:sp>
      <p:sp>
        <p:nvSpPr>
          <p:cNvPr id="11" name="Botão de ação: Documento 10">
            <a:hlinkClick r:id="rId4" highlightClick="1"/>
          </p:cNvPr>
          <p:cNvSpPr/>
          <p:nvPr/>
        </p:nvSpPr>
        <p:spPr>
          <a:xfrm>
            <a:off x="259080" y="342190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268559" y="4519187"/>
            <a:ext cx="10557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Artigo “Mania de Pitágoras”, em RPM - Edição Especial PIC2007, pág. 34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http://www.obmep.org.br/docs/rpm_pic2007.pdf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4" name="Botão de ação: Documento 13">
            <a:hlinkClick r:id="rId5" highlightClick="1"/>
          </p:cNvPr>
          <p:cNvSpPr/>
          <p:nvPr/>
        </p:nvSpPr>
        <p:spPr>
          <a:xfrm>
            <a:off x="277732" y="445822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344759" y="5342147"/>
            <a:ext cx="105576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Portal da Matemática: 9o Ano do Ensino Fundamental – Semelhança de Triângulos e Teorema de Tales: Caderno de exercícios “Relações Métricas no Triângulo Retângulo”, apenas a Seção 1- Exercícios Introdutórios, a qual trata somente do teorema de Pitágoras.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http://matematica.obmep.org.br/uploads/material/c0o2s8pxftsgk.pdf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6" name="Botão de ação: Documento 15">
            <a:hlinkClick r:id="rId6" highlightClick="1"/>
          </p:cNvPr>
          <p:cNvSpPr/>
          <p:nvPr/>
        </p:nvSpPr>
        <p:spPr>
          <a:xfrm>
            <a:off x="292972" y="552502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</a:t>
            </a:r>
            <a:r>
              <a:rPr lang="pt-BR" sz="3200" b="1" dirty="0" err="1" smtClean="0">
                <a:solidFill>
                  <a:srgbClr val="002060"/>
                </a:solidFill>
              </a:rPr>
              <a:t>Youtube</a:t>
            </a:r>
            <a:endParaRPr lang="pt-BR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6654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708841"/>
            <a:ext cx="10345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TEOREMA DE PITÁGORAS E SUAS APLICAÇÕES</a:t>
            </a:r>
            <a:endParaRPr lang="pt-BR" sz="2400" dirty="0" smtClean="0"/>
          </a:p>
          <a:p>
            <a:r>
              <a:rPr lang="pt-BR" sz="2400" dirty="0" smtClean="0">
                <a:solidFill>
                  <a:srgbClr val="00B050"/>
                </a:solidFill>
              </a:rPr>
              <a:t>https://www.youtube.com/playlist?list=PLrVGp617x0hDq3GBNUeSLv6B-4fGHG4cJ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55470" y="3611940"/>
            <a:ext cx="10116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Aula </a:t>
            </a:r>
            <a:r>
              <a:rPr lang="pt-BR" sz="2400" dirty="0" smtClean="0"/>
              <a:t>1 – 1ª Demonstração:uma demonstração sem </a:t>
            </a:r>
            <a:r>
              <a:rPr lang="pt-BR" sz="2400" dirty="0" smtClean="0"/>
              <a:t>contas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Aula 2 – 2ª Demonstração: calculando área de duas maneiras </a:t>
            </a:r>
            <a:r>
              <a:rPr lang="pt-BR" sz="2400" dirty="0" smtClean="0"/>
              <a:t>diferentes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Aula 5 – Relações métricas simples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Aula </a:t>
            </a:r>
            <a:r>
              <a:rPr lang="pt-BR" sz="2400" dirty="0" smtClean="0"/>
              <a:t>7 – A volta do Teorema de Pitágoras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Aula 8 – Altura de um triângulo em função dos lados e a Fórmula de </a:t>
            </a:r>
            <a:r>
              <a:rPr lang="pt-BR" sz="2400" dirty="0" err="1" smtClean="0"/>
              <a:t>Herão</a:t>
            </a:r>
            <a:endParaRPr lang="pt-BR" sz="2400" dirty="0" smtClean="0"/>
          </a:p>
          <a:p>
            <a:pPr marL="342900" indent="-342900"/>
            <a:endParaRPr lang="pt-BR" sz="2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342972" y="6185505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um vídeo por dia e resolver um exercício com algum problema correlacionado.</a:t>
            </a:r>
          </a:p>
        </p:txBody>
      </p:sp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3, Encontro 2.</a:t>
            </a:r>
            <a:br>
              <a:rPr lang="pt-BR" dirty="0" smtClean="0"/>
            </a:br>
            <a:r>
              <a:rPr lang="pt-BR" dirty="0" smtClean="0"/>
              <a:t>Contagem:  Aplicações do princípio multiplicativo - Permutações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3999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 – Portal da Matemática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6654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708841"/>
            <a:ext cx="1002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RELAÇÕES MÉTRICAS NO TRIÂNGULO RETÃNGULO</a:t>
            </a:r>
            <a:endParaRPr lang="pt-BR" sz="2400" dirty="0" smtClean="0"/>
          </a:p>
          <a:p>
            <a:r>
              <a:rPr lang="pt-BR" sz="24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/modulo/ver?modulo=10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55470" y="3611940"/>
            <a:ext cx="100402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Relações Métricas no Triângulo Retângulo – Parte 1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Relações Métricas no Triângulo Retângulo – Parte </a:t>
            </a:r>
            <a:r>
              <a:rPr lang="pt-BR" sz="2400" dirty="0" smtClean="0"/>
              <a:t>2</a:t>
            </a:r>
            <a:r>
              <a:rPr lang="pt-BR" sz="2400" dirty="0" smtClean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Resolução de Exercícios: Relações Métricas no Triângulo Retângulo – Parte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Resolução de Exercícios: Relações Métricas no Triângulo Retângulo – Parte 2</a:t>
            </a:r>
          </a:p>
          <a:p>
            <a:pPr marL="342900" indent="-342900"/>
            <a:endParaRPr lang="pt-BR" sz="2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335280" y="6259770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um vídeo por dia e resolver um exercício com algum problema correlacionado.</a:t>
            </a:r>
          </a:p>
        </p:txBody>
      </p:sp>
      <p:sp>
        <p:nvSpPr>
          <p:cNvPr id="11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3, Encontro 2.</a:t>
            </a:r>
            <a:br>
              <a:rPr lang="pt-BR" dirty="0" smtClean="0"/>
            </a:br>
            <a:r>
              <a:rPr lang="pt-BR" dirty="0" smtClean="0"/>
              <a:t>Contagem:  Aplicações do princípio multiplicativo - Permutações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3999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Office PowerPoint</Application>
  <PresentationFormat>Personalizar</PresentationFormat>
  <Paragraphs>35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Educação 16x9</vt:lpstr>
      <vt:lpstr>OBMEP – Ciclo 3, Encontro 3  GEOMETRIA Teorema Pitágoras</vt:lpstr>
      <vt:lpstr>Ciclo 3, Encontro 2. Contagem:  Aplicações do princípio multiplicativo - Permutações</vt:lpstr>
      <vt:lpstr>Ciclo 3, Encontro 2. Contagem:  Aplicações do princípio multiplicativo - Permutações</vt:lpstr>
      <vt:lpstr>Ciclo 3, Encontro 2. Contagem:  Aplicações do princípio multiplicativo - Permutações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2016-08-27T16:10:20Z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