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3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3FAE-526D-4A90-9DB8-C70B1DDD1F5B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D512-9F28-4102-BD22-ABFC6C9C788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29688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eta para cima 7"/>
          <p:cNvSpPr/>
          <p:nvPr/>
        </p:nvSpPr>
        <p:spPr>
          <a:xfrm rot="12177870">
            <a:off x="7639200" y="1349000"/>
            <a:ext cx="642910" cy="1571636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</dc:creator>
  <cp:lastModifiedBy>Marcio</cp:lastModifiedBy>
  <cp:revision>1</cp:revision>
  <dcterms:created xsi:type="dcterms:W3CDTF">2016-12-03T22:20:34Z</dcterms:created>
  <dcterms:modified xsi:type="dcterms:W3CDTF">2016-12-03T22:22:41Z</dcterms:modified>
</cp:coreProperties>
</file>