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7" r:id="rId4"/>
    <p:sldId id="278" r:id="rId5"/>
    <p:sldId id="275" r:id="rId6"/>
    <p:sldId id="279" r:id="rId7"/>
    <p:sldId id="276" r:id="rId8"/>
    <p:sldId id="280" r:id="rId9"/>
    <p:sldId id="281" r:id="rId10"/>
    <p:sldId id="282" r:id="rId11"/>
    <p:sldId id="260" r:id="rId12"/>
    <p:sldId id="257" r:id="rId13"/>
    <p:sldId id="258" r:id="rId14"/>
    <p:sldId id="259" r:id="rId15"/>
    <p:sldId id="264" r:id="rId16"/>
    <p:sldId id="265" r:id="rId17"/>
    <p:sldId id="261" r:id="rId18"/>
    <p:sldId id="262" r:id="rId19"/>
    <p:sldId id="263" r:id="rId20"/>
    <p:sldId id="266" r:id="rId21"/>
    <p:sldId id="267" r:id="rId22"/>
    <p:sldId id="268" r:id="rId23"/>
    <p:sldId id="269" r:id="rId24"/>
    <p:sldId id="270" r:id="rId25"/>
    <p:sldId id="272" r:id="rId26"/>
    <p:sldId id="273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A244-B6D2-4777-AFC2-9C6F84F3ADC8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A728-3170-4799-89D9-FCA9FA49A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A244-B6D2-4777-AFC2-9C6F84F3ADC8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A728-3170-4799-89D9-FCA9FA49A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A244-B6D2-4777-AFC2-9C6F84F3ADC8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A728-3170-4799-89D9-FCA9FA49A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A244-B6D2-4777-AFC2-9C6F84F3ADC8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A728-3170-4799-89D9-FCA9FA49A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A244-B6D2-4777-AFC2-9C6F84F3ADC8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A728-3170-4799-89D9-FCA9FA49A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A244-B6D2-4777-AFC2-9C6F84F3ADC8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A728-3170-4799-89D9-FCA9FA49A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A244-B6D2-4777-AFC2-9C6F84F3ADC8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A728-3170-4799-89D9-FCA9FA49A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A244-B6D2-4777-AFC2-9C6F84F3ADC8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A728-3170-4799-89D9-FCA9FA49A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A244-B6D2-4777-AFC2-9C6F84F3ADC8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A728-3170-4799-89D9-FCA9FA49A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A244-B6D2-4777-AFC2-9C6F84F3ADC8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A728-3170-4799-89D9-FCA9FA49A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A244-B6D2-4777-AFC2-9C6F84F3ADC8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A728-3170-4799-89D9-FCA9FA49A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4A244-B6D2-4777-AFC2-9C6F84F3ADC8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A728-3170-4799-89D9-FCA9FA49A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SOLUÇÕES EXEMPLOS E EXERCÍCIOS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Aula 3 Ciclo 1-n3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897688" cy="36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057131" cy="339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93096"/>
            <a:ext cx="5929114" cy="112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051720" y="620688"/>
            <a:ext cx="402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Exemplo 1 p.88- Encontros de Geometria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66967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835696" y="908720"/>
            <a:ext cx="404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Exemplo 2 p.88- Encontros de Geometria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120680" cy="456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051720" y="548680"/>
            <a:ext cx="402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Exemplo 3 p.88- Encontros de Geometria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344171" cy="406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691147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268760"/>
            <a:ext cx="864096" cy="39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835696" y="692696"/>
            <a:ext cx="426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Exercício 2 p.112 – Encontros de Geometria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260648"/>
            <a:ext cx="426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Exercício 3 p.112 – Encontros de Geometria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697339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51720" y="260648"/>
            <a:ext cx="426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Exercício 6 p.114 – Encontros de Geometria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789622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9208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673392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7624" y="332656"/>
            <a:ext cx="440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Questão 4 - Nível 3 - </a:t>
            </a:r>
            <a:r>
              <a:rPr lang="pt-BR" b="1" dirty="0" err="1" smtClean="0"/>
              <a:t>2ª</a:t>
            </a:r>
            <a:r>
              <a:rPr lang="pt-BR" b="1" dirty="0" smtClean="0"/>
              <a:t>fase  da OBMEP 2005</a:t>
            </a:r>
            <a:endParaRPr lang="pt-B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10064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75608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979712" y="692696"/>
            <a:ext cx="457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Exercício 1 p.27 –Teorema de Pitágoras e Áreas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75608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260648"/>
            <a:ext cx="457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Exercício 2 p.29 –Teorema de Pitágoras e Áreas</a:t>
            </a:r>
            <a:endParaRPr lang="pt-B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48875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7668344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347864" y="548680"/>
            <a:ext cx="457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Exercício 3 p.33 –Teorema de Pitágoras e Áreas</a:t>
            </a:r>
            <a:endParaRPr lang="pt-B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65527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55911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52800"/>
            <a:ext cx="54673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476672"/>
            <a:ext cx="453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Problema 1 p.46-Teorema de Pitágoras e áreas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48672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53054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476672"/>
            <a:ext cx="453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Problema 2 p.46-Teorema de Pitágoras e áreas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5509570" cy="344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488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157192"/>
            <a:ext cx="6552728" cy="79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4087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59632" y="404664"/>
            <a:ext cx="429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Questão  3–Nível 3-</a:t>
            </a:r>
            <a:r>
              <a:rPr lang="pt-BR" b="1" dirty="0" err="1" smtClean="0"/>
              <a:t>2ª</a:t>
            </a:r>
            <a:r>
              <a:rPr lang="pt-BR" b="1" dirty="0" smtClean="0"/>
              <a:t>fase  da OBMEP 2008</a:t>
            </a:r>
            <a:endParaRPr lang="pt-B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24936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877175" cy="530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87624" y="188640"/>
            <a:ext cx="4359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Questão 5–Nível 3-</a:t>
            </a:r>
            <a:r>
              <a:rPr lang="pt-BR" b="1" dirty="0" err="1" smtClean="0"/>
              <a:t>2ª</a:t>
            </a:r>
            <a:r>
              <a:rPr lang="pt-BR" b="1" dirty="0" smtClean="0"/>
              <a:t>fase  da OBMEP 2009</a:t>
            </a:r>
            <a:endParaRPr lang="pt-BR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825110" cy="41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704856" cy="25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68960"/>
            <a:ext cx="7344816" cy="296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7"/>
            <a:ext cx="7307907" cy="469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110</Words>
  <Application>Microsoft Office PowerPoint</Application>
  <PresentationFormat>Apresentação na tela (4:3)</PresentationFormat>
  <Paragraphs>16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SOLUÇÕES EXEMPLOS E EXERCÍCIOS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SOLUÇÕES EXEMPLOS E EXERCÍCIOS</dc:title>
  <dc:creator>PC</dc:creator>
  <cp:lastModifiedBy>PC</cp:lastModifiedBy>
  <cp:revision>23</cp:revision>
  <dcterms:created xsi:type="dcterms:W3CDTF">2016-06-30T19:24:36Z</dcterms:created>
  <dcterms:modified xsi:type="dcterms:W3CDTF">2016-07-01T20:10:33Z</dcterms:modified>
</cp:coreProperties>
</file>