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0" r:id="rId6"/>
    <p:sldId id="270" r:id="rId7"/>
    <p:sldId id="272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08/10/2016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08/10/2016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4754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644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2941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54133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8245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20104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6128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4161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83029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11474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16136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08/10/2016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1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ematica.obmep.org.br/uploads/material/t17109t5xtu0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SmeJioImK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cQKA258xD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1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5057" y="2625376"/>
            <a:ext cx="8500062" cy="1656480"/>
          </a:xfrm>
        </p:spPr>
        <p:txBody>
          <a:bodyPr rtlCol="0">
            <a:normAutofit fontScale="90000"/>
          </a:bodyPr>
          <a:lstStyle/>
          <a:p>
            <a:r>
              <a:rPr lang="pt-BR" sz="4400" dirty="0" smtClean="0"/>
              <a:t>OBMEP – Ciclo 4, Encontro 3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GEOMETRIA</a:t>
            </a:r>
            <a:br>
              <a:rPr lang="pt-BR" sz="4400" dirty="0" smtClean="0"/>
            </a:br>
            <a:r>
              <a:rPr lang="pt-BR" sz="4000" b="0" dirty="0" smtClean="0"/>
              <a:t> </a:t>
            </a:r>
            <a:r>
              <a:rPr lang="pt-BR" sz="4000" b="0" dirty="0"/>
              <a:t>Critérios de congruência de triângulos 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0485119" y="5971219"/>
            <a:ext cx="1494941" cy="65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Revisão 1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69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4, Encontro 3.</a:t>
            </a:r>
            <a:br>
              <a:rPr lang="pt-BR" dirty="0" smtClean="0"/>
            </a:br>
            <a:r>
              <a:rPr lang="pt-BR" dirty="0" smtClean="0"/>
              <a:t>Geometria:  Critérios de Congruência de Triângulos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22839" y="2720867"/>
            <a:ext cx="9978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Material Teórico do Portal da Matemática “Congruência de triângulos”, Elementos Básicos de Geometria Plana</a:t>
            </a:r>
            <a:r>
              <a:rPr lang="pt-BR" sz="2000" dirty="0" smtClean="0"/>
              <a:t>.</a:t>
            </a:r>
          </a:p>
          <a:p>
            <a:pPr algn="r"/>
            <a:r>
              <a:rPr lang="pt-BR" sz="20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000" dirty="0" err="1" smtClean="0">
                <a:solidFill>
                  <a:srgbClr val="00B050"/>
                </a:solidFill>
              </a:rPr>
              <a:t>php</a:t>
            </a:r>
            <a:r>
              <a:rPr lang="pt-BR" sz="2000" dirty="0" smtClean="0">
                <a:solidFill>
                  <a:srgbClr val="00B050"/>
                </a:solidFill>
              </a:rPr>
              <a:t>/modulo/ver?modulo=17#v130 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3" highlightClick="1"/>
          </p:cNvPr>
          <p:cNvSpPr/>
          <p:nvPr/>
        </p:nvSpPr>
        <p:spPr>
          <a:xfrm>
            <a:off x="216772" y="27665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329519" y="4519187"/>
            <a:ext cx="97347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“</a:t>
            </a:r>
            <a:r>
              <a:rPr lang="pt-BR" sz="2000" dirty="0" smtClean="0"/>
              <a:t>Congruências de Triângulos e Aplicações: Caderno de Exercícios”, no Portal da Matemática: 8° Ano do Ensino Fundamental – Módulo: Elementos Básicos de Geometria Plana – Parte 1. Acesse o portal e faça o download ou utilize </a:t>
            </a:r>
            <a:r>
              <a:rPr lang="pt-BR" sz="2000" dirty="0" smtClean="0"/>
              <a:t>este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http://matematica.obmep.org.br/uploads/material/t17109t5xtu0.pdf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4" name="Botão de ação: Documento 13">
            <a:hlinkClick r:id="rId4" highlightClick="1"/>
          </p:cNvPr>
          <p:cNvSpPr/>
          <p:nvPr/>
        </p:nvSpPr>
        <p:spPr>
          <a:xfrm>
            <a:off x="247252" y="462586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035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</a:t>
            </a:r>
            <a:r>
              <a:rPr lang="pt-BR" sz="3200" b="1" dirty="0" err="1" smtClean="0">
                <a:solidFill>
                  <a:srgbClr val="002060"/>
                </a:solidFill>
              </a:rPr>
              <a:t>Youtube</a:t>
            </a:r>
            <a:endParaRPr lang="pt-BR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552276" y="35798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42972" y="6185505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um vídeo por dia e resolver um exercício com algum problema correlacionado.</a:t>
            </a:r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4, Encontro 3.</a:t>
            </a:r>
            <a:br>
              <a:rPr lang="pt-BR" dirty="0" smtClean="0"/>
            </a:br>
            <a:r>
              <a:rPr lang="pt-BR" dirty="0"/>
              <a:t>Geometria:  Critérios de Congruência de Triângulos</a:t>
            </a: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469028" y="2857976"/>
            <a:ext cx="103970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Material </a:t>
            </a:r>
            <a:r>
              <a:rPr lang="pt-BR" sz="2000" dirty="0" smtClean="0"/>
              <a:t>teórico presente no Canal do PIC </a:t>
            </a:r>
            <a:r>
              <a:rPr lang="pt-BR" sz="2000" dirty="0" err="1" smtClean="0"/>
              <a:t>youtube</a:t>
            </a:r>
            <a:r>
              <a:rPr lang="pt-BR" sz="2000" dirty="0" smtClean="0"/>
              <a:t> direcionado a “Congruência de triângulos</a:t>
            </a:r>
            <a:r>
              <a:rPr lang="pt-BR" sz="2000" dirty="0" smtClean="0"/>
              <a:t>”</a:t>
            </a:r>
          </a:p>
        </p:txBody>
      </p:sp>
      <p:sp>
        <p:nvSpPr>
          <p:cNvPr id="12" name="Botão de ação: Filme 11">
            <a:hlinkClick r:id="rId4" highlightClick="1"/>
          </p:cNvPr>
          <p:cNvSpPr/>
          <p:nvPr/>
        </p:nvSpPr>
        <p:spPr>
          <a:xfrm>
            <a:off x="567516" y="482954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794908" y="3863816"/>
            <a:ext cx="74710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rgbClr val="00B050"/>
                </a:solidFill>
              </a:rPr>
              <a:t>https</a:t>
            </a:r>
            <a:r>
              <a:rPr lang="pt-BR" sz="2000" dirty="0" smtClean="0">
                <a:solidFill>
                  <a:srgbClr val="00B050"/>
                </a:solidFill>
              </a:rPr>
              <a:t>://www.youtube.com/watch?v=OSmeJioImK0 </a:t>
            </a:r>
            <a:endParaRPr lang="pt-BR" sz="2000" dirty="0" smtClean="0">
              <a:solidFill>
                <a:srgbClr val="00B05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94908" y="5113496"/>
            <a:ext cx="5992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i="1" dirty="0" smtClean="0">
                <a:solidFill>
                  <a:srgbClr val="00B050"/>
                </a:solidFill>
              </a:rPr>
              <a:t>https</a:t>
            </a:r>
            <a:r>
              <a:rPr lang="pt-BR" sz="2000" i="1" dirty="0" smtClean="0">
                <a:solidFill>
                  <a:srgbClr val="00B050"/>
                </a:solidFill>
              </a:rPr>
              <a:t>://www.youtube.com/watch?v=5cQKA258xD4</a:t>
            </a:r>
            <a:endParaRPr lang="pt-BR" sz="2000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708841"/>
            <a:ext cx="1002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Portal da Matemática: 8º Ano do Ensino Fundamental – Elementos Básicos de Geometria Plana – Parte 1: Congruência de triângulos e aplicações </a:t>
            </a:r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/modulo/ver?modulo=10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4434900"/>
            <a:ext cx="10040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(I) Congruência de triângulos 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(</a:t>
            </a:r>
            <a:r>
              <a:rPr lang="pt-BR" sz="2400" dirty="0" smtClean="0"/>
              <a:t>II) Caso de congruência LLL 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(</a:t>
            </a:r>
            <a:r>
              <a:rPr lang="pt-BR" sz="2400" dirty="0" smtClean="0"/>
              <a:t>III) Casos de congruência LAL e ALA</a:t>
            </a:r>
            <a:endParaRPr lang="pt-BR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335280" y="6259770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um vídeo por dia e resolver um exercício com algum problema correlacionado.</a:t>
            </a:r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4, Encontro 3.</a:t>
            </a:r>
            <a:br>
              <a:rPr lang="pt-BR" dirty="0" smtClean="0"/>
            </a:br>
            <a:r>
              <a:rPr lang="pt-BR" dirty="0"/>
              <a:t>Geometria:  Critérios de Congruência de Triângulos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223</Words>
  <Application>Microsoft Office PowerPoint</Application>
  <PresentationFormat>Personalizar</PresentationFormat>
  <Paragraphs>27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Educação 16x9</vt:lpstr>
      <vt:lpstr>OBMEP – Ciclo 4, Encontro 3  GEOMETRIA  Critérios de congruência de triângulos </vt:lpstr>
      <vt:lpstr>Ciclo 4, Encontro 3. Geometria:  Critérios de Congruência de Triângulos</vt:lpstr>
      <vt:lpstr>Ciclo 4, Encontro 3. Geometria:  Critérios de Congruência de Triângulos</vt:lpstr>
      <vt:lpstr>Ciclo 4, Encontro 3. Geometria:  Critérios de Congruência de Triângulos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2016-10-08T23:56:57Z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