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65" r:id="rId12"/>
    <p:sldId id="266" r:id="rId13"/>
    <p:sldId id="267" r:id="rId14"/>
    <p:sldId id="271" r:id="rId15"/>
    <p:sldId id="273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5619012-3096-482A-A256-E7D07D30BF43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A5D116-45F4-4C83-8D0F-A87EC6F9349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9012-3096-482A-A256-E7D07D30BF43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D116-45F4-4C83-8D0F-A87EC6F9349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5619012-3096-482A-A256-E7D07D30BF43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1A5D116-45F4-4C83-8D0F-A87EC6F9349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9012-3096-482A-A256-E7D07D30BF43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A5D116-45F4-4C83-8D0F-A87EC6F9349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9012-3096-482A-A256-E7D07D30BF43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1A5D116-45F4-4C83-8D0F-A87EC6F9349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5619012-3096-482A-A256-E7D07D30BF43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1A5D116-45F4-4C83-8D0F-A87EC6F93497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5619012-3096-482A-A256-E7D07D30BF43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1A5D116-45F4-4C83-8D0F-A87EC6F9349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9012-3096-482A-A256-E7D07D30BF43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A5D116-45F4-4C83-8D0F-A87EC6F9349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9012-3096-482A-A256-E7D07D30BF43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A5D116-45F4-4C83-8D0F-A87EC6F9349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9012-3096-482A-A256-E7D07D30BF43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A5D116-45F4-4C83-8D0F-A87EC6F93497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5619012-3096-482A-A256-E7D07D30BF43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1A5D116-45F4-4C83-8D0F-A87EC6F9349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5619012-3096-482A-A256-E7D07D30BF43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A5D116-45F4-4C83-8D0F-A87EC6F9349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mep.org.br/docs/Geometria.pdf" TargetMode="External"/><Relationship Id="rId2" Type="http://schemas.openxmlformats.org/officeDocument/2006/relationships/hyperlink" Target="http://www.obmep.org.br/docs/apostila3.pdf%202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l.php?u=https%3A%2F%2Fwww.youtube.com%2Fplaylist%3Flist%3DPLrVGp617x0hCiJJq_R5w4DfGukpFj3fAk&amp;h=rAQFAQvFvAQGmRU50JvZ-4xqPqxsQVHPFqXpq3MSezSuAqA&amp;enc=AZMUvCMcBfu3Ma148LH43kEz2DiGr1loDt7Pt-K7ve2KKfIag0t4KaOeZmc1rPsiyzNfgeamxnVj2KPH0RI_PCJK5q_uEmMvwhqpnsUHFQmh215vFoVU56fRolbob8E2SvugWtO4L3EL6XzzMOlBiU1GIAm0KexxaWlSpQPkodjS8lK1txnD_3FnsBTdGSHD6xo&amp;s=1" TargetMode="External"/><Relationship Id="rId2" Type="http://schemas.openxmlformats.org/officeDocument/2006/relationships/hyperlink" Target="https://www.youtube.com/playlist?list=PLrVGp617x0hDq3GBNUeSLv6B-4fGHG4cJ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tematica.obmep.org.br/index.php/modulo/ver?modulo=1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Terceiro encontro do terceiro ciclo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geometria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Exercício </a:t>
            </a:r>
            <a:r>
              <a:rPr lang="pt-BR" dirty="0" smtClean="0"/>
              <a:t>5. Determine a altura de um </a:t>
            </a:r>
            <a:r>
              <a:rPr lang="pt-BR" dirty="0" smtClean="0"/>
              <a:t>triângulo  </a:t>
            </a:r>
            <a:r>
              <a:rPr lang="pt-BR" dirty="0" smtClean="0"/>
              <a:t>equilatero de lado medindo </a:t>
            </a:r>
            <a:r>
              <a:rPr lang="pt-BR" dirty="0" smtClean="0"/>
              <a:t> </a:t>
            </a:r>
            <a:r>
              <a:rPr lang="pt-BR" dirty="0" smtClean="0"/>
              <a:t>l. 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043114"/>
          </a:xfrm>
        </p:spPr>
        <p:txBody>
          <a:bodyPr anchor="t"/>
          <a:lstStyle/>
          <a:p>
            <a:r>
              <a:rPr lang="pt-BR" dirty="0" smtClean="0"/>
              <a:t>Exercício </a:t>
            </a:r>
            <a:r>
              <a:rPr lang="pt-BR" dirty="0" smtClean="0"/>
              <a:t>11. Na figura abaixo, os pontos A, C e F </a:t>
            </a:r>
            <a:r>
              <a:rPr lang="pt-BR" dirty="0" smtClean="0"/>
              <a:t>estão </a:t>
            </a:r>
            <a:r>
              <a:rPr lang="pt-BR" dirty="0" smtClean="0"/>
              <a:t>alinhados, FC = CA = (1 + 2 √ 3), EDCF e um quadrado </a:t>
            </a:r>
            <a:r>
              <a:rPr lang="pt-BR" dirty="0" smtClean="0"/>
              <a:t>é ABC </a:t>
            </a:r>
            <a:r>
              <a:rPr lang="pt-BR" dirty="0" smtClean="0"/>
              <a:t>e um </a:t>
            </a:r>
            <a:r>
              <a:rPr lang="pt-BR" dirty="0" smtClean="0"/>
              <a:t>triângulo equilâtero</a:t>
            </a:r>
            <a:r>
              <a:rPr lang="pt-BR" dirty="0" smtClean="0"/>
              <a:t>. Determine </a:t>
            </a:r>
            <a:r>
              <a:rPr lang="pt-BR" dirty="0" smtClean="0"/>
              <a:t>CG.</a:t>
            </a:r>
          </a:p>
          <a:p>
            <a:endParaRPr lang="pt-B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543934"/>
            <a:ext cx="4886843" cy="331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Exercício </a:t>
            </a:r>
            <a:r>
              <a:rPr lang="pt-BR" dirty="0" smtClean="0"/>
              <a:t>15. Seja ABC um triangulo </a:t>
            </a:r>
            <a:r>
              <a:rPr lang="pt-BR" dirty="0" smtClean="0"/>
              <a:t>retângulo </a:t>
            </a:r>
            <a:r>
              <a:rPr lang="pt-BR" dirty="0" smtClean="0"/>
              <a:t>em </a:t>
            </a:r>
            <a:r>
              <a:rPr lang="pt-BR" dirty="0" smtClean="0"/>
              <a:t>A</a:t>
            </a:r>
            <a:r>
              <a:rPr lang="pt-BR" dirty="0" smtClean="0"/>
              <a:t>. Seja D o ponto medio de </a:t>
            </a:r>
            <a:r>
              <a:rPr lang="pt-BR" dirty="0" smtClean="0"/>
              <a:t>AC</a:t>
            </a:r>
            <a:r>
              <a:rPr lang="pt-BR" dirty="0" smtClean="0"/>
              <a:t>. Sabendo que BD = 3DC e que AC = 2, a hipotenusa do </a:t>
            </a:r>
            <a:r>
              <a:rPr lang="pt-BR" dirty="0" smtClean="0"/>
              <a:t>triângulo: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 smtClean="0"/>
              <a:t>a) √ 7. b) 2 √ 2. c) 3. d) √ 10. e) 2 √ 3. 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 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328734"/>
          </a:xfrm>
        </p:spPr>
        <p:txBody>
          <a:bodyPr/>
          <a:lstStyle/>
          <a:p>
            <a:r>
              <a:rPr lang="pt-BR" dirty="0" smtClean="0"/>
              <a:t>Exercício </a:t>
            </a:r>
            <a:r>
              <a:rPr lang="pt-BR" dirty="0" smtClean="0"/>
              <a:t>2. Determine x e y no </a:t>
            </a:r>
            <a:r>
              <a:rPr lang="pt-BR" dirty="0" smtClean="0"/>
              <a:t>triângulo </a:t>
            </a:r>
            <a:r>
              <a:rPr lang="pt-BR" dirty="0" smtClean="0"/>
              <a:t>da figura  </a:t>
            </a:r>
            <a:r>
              <a:rPr lang="pt-BR" dirty="0" smtClean="0"/>
              <a:t>abaixo</a:t>
            </a:r>
            <a:r>
              <a:rPr lang="pt-BR" dirty="0" smtClean="0"/>
              <a:t>, sendo x + y = 5. 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214686"/>
            <a:ext cx="6566860" cy="3219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Apostilas: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1. Capítulo 1 e Capítulo 3 da Apostila 3 do PIC da OBMEP, “Teorema de Pitágoras e Áreas”, E. Wagner. </a:t>
            </a:r>
            <a:r>
              <a:rPr lang="pt-BR" dirty="0" smtClean="0">
                <a:hlinkClick r:id="rId2"/>
              </a:rPr>
              <a:t>http://www.obmep.org.br/docs/apostila3.pdf 2</a:t>
            </a:r>
            <a:r>
              <a:rPr lang="pt-BR" dirty="0" smtClean="0"/>
              <a:t>.</a:t>
            </a:r>
          </a:p>
          <a:p>
            <a:r>
              <a:rPr lang="pt-BR" dirty="0" smtClean="0"/>
              <a:t> </a:t>
            </a:r>
            <a:r>
              <a:rPr lang="pt-BR" dirty="0" smtClean="0"/>
              <a:t>Seção 8.2 da Apostila do PIC da OBMEP “Encontros de Geometria – Parte 1”, L. Cadar.e F. Dutenhefner. </a:t>
            </a:r>
            <a:r>
              <a:rPr lang="pt-BR" dirty="0" smtClean="0">
                <a:hlinkClick r:id="rId3"/>
              </a:rPr>
              <a:t>http://</a:t>
            </a:r>
            <a:r>
              <a:rPr lang="pt-BR" dirty="0" smtClean="0">
                <a:hlinkClick r:id="rId3"/>
              </a:rPr>
              <a:t>www.obmep.org.br/docs/Geometria.pdf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Videos: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1- Canal:</a:t>
            </a:r>
            <a:br>
              <a:rPr lang="pt-BR" dirty="0" smtClean="0"/>
            </a:br>
            <a:r>
              <a:rPr lang="pt-BR" dirty="0" smtClean="0">
                <a:hlinkClick r:id="rId2"/>
              </a:rPr>
              <a:t>https://www.youtube.com/playlist…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a) Aula 1 – 1ª Demonstração: uma demonstração sem contas </a:t>
            </a:r>
            <a:br>
              <a:rPr lang="pt-BR" dirty="0" smtClean="0"/>
            </a:br>
            <a:r>
              <a:rPr lang="pt-BR" dirty="0" smtClean="0"/>
              <a:t>b) Aula 2 – 2ª Demonstração: calculando área de duas maneiras diferentes</a:t>
            </a:r>
            <a:br>
              <a:rPr lang="pt-BR" dirty="0" smtClean="0"/>
            </a:br>
            <a:r>
              <a:rPr lang="pt-BR" dirty="0" smtClean="0"/>
              <a:t>c) Aula 5 – Relações métricas simples</a:t>
            </a:r>
            <a:br>
              <a:rPr lang="pt-BR" dirty="0" smtClean="0"/>
            </a:br>
            <a:r>
              <a:rPr lang="pt-BR" dirty="0" smtClean="0"/>
              <a:t>d) Aula 6 – Uma propriedade dos retângulos</a:t>
            </a:r>
            <a:br>
              <a:rPr lang="pt-BR" dirty="0" smtClean="0"/>
            </a:br>
            <a:r>
              <a:rPr lang="pt-BR" dirty="0" smtClean="0"/>
              <a:t>e) Aula 7 – A volta do Teorema de Pitágoras</a:t>
            </a:r>
            <a:br>
              <a:rPr lang="pt-BR" dirty="0" smtClean="0"/>
            </a:br>
            <a:r>
              <a:rPr lang="pt-BR" dirty="0" smtClean="0"/>
              <a:t>f) Aula 10 – Uma generalização do Teorema de Pitágoras e o Problema das Lúnulas de Hipócrates</a:t>
            </a:r>
          </a:p>
          <a:p>
            <a:r>
              <a:rPr lang="pt-BR" dirty="0" smtClean="0"/>
              <a:t>2- Canal: </a:t>
            </a:r>
            <a:r>
              <a:rPr lang="pt-BR" dirty="0" smtClean="0">
                <a:hlinkClick r:id="rId3"/>
              </a:rPr>
              <a:t>https://www.youtube.com/playlist…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a) Aula 13 - Segmento medindo raiz de n</a:t>
            </a:r>
          </a:p>
          <a:p>
            <a:r>
              <a:rPr lang="pt-BR" dirty="0" smtClean="0"/>
              <a:t>3- Canal:</a:t>
            </a:r>
            <a:br>
              <a:rPr lang="pt-BR" dirty="0" smtClean="0"/>
            </a:br>
            <a:r>
              <a:rPr lang="pt-BR" dirty="0" smtClean="0">
                <a:hlinkClick r:id="rId4"/>
              </a:rPr>
              <a:t>http://matematica.obmep.org.br/index.php/modulo/ver…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a) Relações Métricas no Triângulo Retângulo – Parte 1 (somente as discussões relativas ao teorema de Pitágoras).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Problema 17.7: duas palmeiras crescem em lados opostos de um rio. Uma em 10 m de altura e a outra tem 15 m. A distância entre as bases da árvores é de 25m. No topo de cada palmeira está um pássaro. Um peixe aparece no rio entre as árvores e os dois pássaros mergulham na direção dele simultaneamente. Se os pássaros voam ao longo de retas a velocidades iguais e alcamçam o peixe no mesmo instante, a que distancia da base da palmeira mais baixa o peixe apareceu?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Problema 23.10: a vela de um barco tem a forma de um quadrilátero ABCD , como mostra o diagrama. Os ângulos A, B,D tem 45° cada,  enquanto que C tem 225°. Se AC= 4 metros , encontre a área da vela.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Exercício 1:Determine </a:t>
            </a:r>
            <a:r>
              <a:rPr lang="pt-BR" dirty="0" smtClean="0"/>
              <a:t>a medida da hipotenusa de um triangulo </a:t>
            </a:r>
            <a:r>
              <a:rPr lang="pt-BR" dirty="0" smtClean="0"/>
              <a:t>retângulo </a:t>
            </a:r>
            <a:r>
              <a:rPr lang="pt-BR" dirty="0" smtClean="0"/>
              <a:t>se seus catetos medem: </a:t>
            </a:r>
          </a:p>
          <a:p>
            <a:pPr>
              <a:buNone/>
            </a:pPr>
            <a:r>
              <a:rPr lang="pt-BR" dirty="0" smtClean="0"/>
              <a:t>a</a:t>
            </a:r>
            <a:r>
              <a:rPr lang="pt-BR" dirty="0" smtClean="0"/>
              <a:t>) 3cm e 4cm.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b</a:t>
            </a:r>
            <a:r>
              <a:rPr lang="pt-BR" dirty="0" smtClean="0"/>
              <a:t>) 5cm e 12cm.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c</a:t>
            </a:r>
            <a:r>
              <a:rPr lang="pt-BR" dirty="0" smtClean="0"/>
              <a:t>) 1cm e 1cm.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d</a:t>
            </a:r>
            <a:r>
              <a:rPr lang="pt-BR" dirty="0" smtClean="0"/>
              <a:t>) 1/2cm e 3/2cm.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e</a:t>
            </a:r>
            <a:r>
              <a:rPr lang="pt-BR" dirty="0" smtClean="0"/>
              <a:t>) √ 3cm e √ 5cm.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00172"/>
          </a:xfrm>
        </p:spPr>
        <p:txBody>
          <a:bodyPr/>
          <a:lstStyle/>
          <a:p>
            <a:r>
              <a:rPr lang="pt-BR" dirty="0" smtClean="0"/>
              <a:t>Exercício </a:t>
            </a:r>
            <a:r>
              <a:rPr lang="pt-BR" dirty="0" smtClean="0"/>
              <a:t>3. Determine o valor de k na figura abaixo</a:t>
            </a:r>
            <a:r>
              <a:rPr lang="pt-BR" dirty="0" smtClean="0"/>
              <a:t>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571744"/>
            <a:ext cx="6041843" cy="306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00172"/>
          </a:xfrm>
        </p:spPr>
        <p:txBody>
          <a:bodyPr anchor="t"/>
          <a:lstStyle/>
          <a:p>
            <a:r>
              <a:rPr lang="pt-BR" dirty="0" smtClean="0"/>
              <a:t>Exercício </a:t>
            </a:r>
            <a:r>
              <a:rPr lang="pt-BR" dirty="0" smtClean="0"/>
              <a:t>4. Determine os valores de x, y, z, no </a:t>
            </a:r>
            <a:r>
              <a:rPr lang="pt-BR" dirty="0" smtClean="0"/>
              <a:t>triângulo abaixo</a:t>
            </a:r>
            <a:r>
              <a:rPr lang="pt-BR" dirty="0" smtClean="0"/>
              <a:t>. 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500306"/>
            <a:ext cx="5727539" cy="2967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Questão19</a:t>
            </a:r>
            <a:r>
              <a:rPr lang="pt-BR" dirty="0" smtClean="0"/>
              <a:t>. Bruno tem 5 </a:t>
            </a:r>
            <a:r>
              <a:rPr lang="pt-BR" dirty="0" smtClean="0"/>
              <a:t>figurinhas </a:t>
            </a:r>
            <a:r>
              <a:rPr lang="pt-BR" dirty="0" smtClean="0"/>
              <a:t>idênticas com a bandeira da Alemanha, 6 com a bandeira do Brasil e 4 com a da Colômbia. Ele quer fazer um pacote com pelo menos 3 dessas fi gurinhas. De quantas maneiras ele pode fazer esse pacote?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       A) 110 </a:t>
            </a:r>
            <a:r>
              <a:rPr lang="pt-BR" dirty="0" smtClean="0"/>
              <a:t>B) 120 C) 200 D) 201 E) 210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72006"/>
          </a:xfrm>
        </p:spPr>
        <p:txBody>
          <a:bodyPr/>
          <a:lstStyle/>
          <a:p>
            <a:r>
              <a:rPr lang="pt-BR" dirty="0" smtClean="0"/>
              <a:t>Exercício </a:t>
            </a:r>
            <a:r>
              <a:rPr lang="pt-BR" dirty="0" smtClean="0"/>
              <a:t>16. No </a:t>
            </a:r>
            <a:r>
              <a:rPr lang="pt-BR" dirty="0" smtClean="0"/>
              <a:t>triângulo ABC</a:t>
            </a:r>
            <a:r>
              <a:rPr lang="pt-BR" dirty="0" smtClean="0"/>
              <a:t>, o comprimento dos lados AB, BC e CA, nessa ordem, </a:t>
            </a:r>
            <a:r>
              <a:rPr lang="pt-BR" dirty="0" smtClean="0"/>
              <a:t>são números </a:t>
            </a:r>
            <a:r>
              <a:rPr lang="pt-BR" dirty="0" smtClean="0"/>
              <a:t>inteiros é</a:t>
            </a:r>
            <a:r>
              <a:rPr lang="pt-BR" dirty="0" smtClean="0"/>
              <a:t> </a:t>
            </a:r>
            <a:r>
              <a:rPr lang="pt-BR" dirty="0" smtClean="0"/>
              <a:t>consecutivos. A altura relativa a BC divide este lado em dois segmentos de comprimentos m e n, como indicado. Quanto vale m − n?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a</a:t>
            </a:r>
            <a:r>
              <a:rPr lang="pt-BR" dirty="0" smtClean="0"/>
              <a:t>) 1. b) 2. c) 3. d) 4. e) 6.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Exercícios:</a:t>
            </a:r>
            <a:endParaRPr lang="pt-B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3" y="1714488"/>
            <a:ext cx="6820699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144</TotalTime>
  <Words>591</Words>
  <Application>Microsoft Office PowerPoint</Application>
  <PresentationFormat>Apresentação na tela (4:3)</PresentationFormat>
  <Paragraphs>40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Mediano</vt:lpstr>
      <vt:lpstr>Terceiro encontro do terceiro ciclo</vt:lpstr>
      <vt:lpstr>Exercícios:</vt:lpstr>
      <vt:lpstr>Exercícios:</vt:lpstr>
      <vt:lpstr>Exercícios:</vt:lpstr>
      <vt:lpstr>Exercício:</vt:lpstr>
      <vt:lpstr>Exercício:</vt:lpstr>
      <vt:lpstr>Exercícios:</vt:lpstr>
      <vt:lpstr>Exercícios:</vt:lpstr>
      <vt:lpstr>Exercícios:</vt:lpstr>
      <vt:lpstr>Exercícios:</vt:lpstr>
      <vt:lpstr>Desafio:</vt:lpstr>
      <vt:lpstr>Exercícios:</vt:lpstr>
      <vt:lpstr>Exercícios :</vt:lpstr>
      <vt:lpstr>Apostilas:</vt:lpstr>
      <vt:lpstr>Videos: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Terceiro encontro do terceiro ciclo</dc:title>
  <dc:creator>Ana</dc:creator>
  <cp:lastModifiedBy>Ana</cp:lastModifiedBy>
  <cp:revision>12</cp:revision>
  <dcterms:created xsi:type="dcterms:W3CDTF">2016-09-16T18:08:28Z</dcterms:created>
  <dcterms:modified xsi:type="dcterms:W3CDTF">2016-09-16T20:33:22Z</dcterms:modified>
</cp:coreProperties>
</file>