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89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41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44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780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92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302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3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35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54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88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8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77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52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26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30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4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0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3C414-9433-434F-B79B-729AC811081E}" type="datetimeFigureOut">
              <a:rPr lang="pt-BR" smtClean="0"/>
              <a:t>07/12/2016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40948B-4C73-475F-840A-A8618AEB7C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uploads/material/d8hc0jr016gwo.pdf4" TargetMode="External"/><Relationship Id="rId2" Type="http://schemas.openxmlformats.org/officeDocument/2006/relationships/hyperlink" Target="http://www.obmep.org.br/docs/apostila3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Terceiro encontro do sexto ciclo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Geometria</a:t>
            </a:r>
          </a:p>
        </p:txBody>
      </p:sp>
    </p:spTree>
    <p:extLst>
      <p:ext uri="{BB962C8B-B14F-4D97-AF65-F5344CB8AC3E}">
        <p14:creationId xmlns:p14="http://schemas.microsoft.com/office/powerpoint/2010/main" val="271565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35" y="1887965"/>
            <a:ext cx="4602747" cy="25775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pt-BR" dirty="0"/>
              <a:t>Exercício 9: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pt-BR" dirty="0"/>
              <a:t>Exercício 6, página1 –MSTTT: Na </a:t>
            </a:r>
            <a:r>
              <a:rPr lang="pt-BR" dirty="0" err="1"/>
              <a:t>ﬁgura</a:t>
            </a:r>
            <a:r>
              <a:rPr lang="pt-BR" dirty="0"/>
              <a:t> abaixo, temos uma reta que passa pelos pontos A, B e C e outra que passa por A e é tangente às circunferências de centros B e C e raios 3cm e 5cm. Se AB = 7cm, determine BC.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257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Apostilas: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Capítulo 1 (Seção 1.2 – apenas a subseção 'A demonstração que usa semelhança'), Seção 2.1 (apenas a subseção 'Propriedade 4', página 30) e Seção 2.3 da Apostila 3 do PIC da OBMEP, “Teorema de Pitágoras e Áreas”, E. Wagner.     </a:t>
            </a:r>
          </a:p>
          <a:p>
            <a:pPr marL="0" indent="0">
              <a:buNone/>
            </a:pPr>
            <a:r>
              <a:rPr lang="pt-BR" dirty="0"/>
              <a:t>   </a:t>
            </a:r>
            <a:r>
              <a:rPr lang="pt-BR" dirty="0">
                <a:hlinkClick r:id="rId2"/>
              </a:rPr>
              <a:t>http://www.obmep.org.br/docs/apostila3.pdf</a:t>
            </a:r>
            <a:endParaRPr lang="pt-BR" dirty="0"/>
          </a:p>
          <a:p>
            <a:r>
              <a:rPr lang="pt-BR" dirty="0"/>
              <a:t>Material de apoio :</a:t>
            </a:r>
          </a:p>
          <a:p>
            <a:pPr marL="0" indent="0">
              <a:buNone/>
            </a:pPr>
            <a:r>
              <a:rPr lang="pt-BR" dirty="0"/>
              <a:t>   </a:t>
            </a:r>
            <a:r>
              <a:rPr lang="pt-BR" dirty="0">
                <a:hlinkClick r:id="rId3"/>
              </a:rPr>
              <a:t>http://matematica.obmep.org.br/uploads/material/d8hc0jr016gwo.pdf4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99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Vídeos: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Link: http://matematica.obmep.org.br/index.php/modulo/ver?modulo=10</a:t>
            </a:r>
          </a:p>
          <a:p>
            <a:r>
              <a:rPr lang="pt-BR" dirty="0"/>
              <a:t>Tema Semelhança entre Figuras e Polígonos assista às </a:t>
            </a:r>
            <a:r>
              <a:rPr lang="pt-BR" dirty="0" err="1"/>
              <a:t>videoaulas</a:t>
            </a:r>
            <a:r>
              <a:rPr lang="pt-BR" dirty="0"/>
              <a:t>:</a:t>
            </a:r>
          </a:p>
          <a:p>
            <a:r>
              <a:rPr lang="pt-BR" dirty="0"/>
              <a:t>-&gt; Semelhança de triângulos</a:t>
            </a:r>
          </a:p>
          <a:p>
            <a:r>
              <a:rPr lang="pt-BR" dirty="0"/>
              <a:t>-&gt;Semelhança de Triângulos – Parte 1;</a:t>
            </a:r>
          </a:p>
          <a:p>
            <a:r>
              <a:rPr lang="pt-BR" dirty="0"/>
              <a:t>-&gt;Resolução de Exercícios: Semelhança de Triângulos – Parte 2;</a:t>
            </a:r>
          </a:p>
          <a:p>
            <a:r>
              <a:rPr lang="pt-BR" dirty="0"/>
              <a:t>-&gt;Resolução de Exercícios: Semelhança de Triângulos – Parte 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357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Problema 7 , página 47-TPA:  Na figura a seguir , AD=2AB/3 e AE=2AC/3. O segmento DE divide o triângulo em duas partes: um triângulo de área S1 e um trapézio de área S2. Qual destas áreas é maior?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091" y="3235349"/>
            <a:ext cx="5791154" cy="331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3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2: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Problema 15, página 69-TPA: A figura abaixo mostra um triângulo de altura 1 dividido por duas retas paralelas á sua base em três partes de mesma área . Qual a altura do trapézio central ?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109" y="3248245"/>
            <a:ext cx="4867643" cy="226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8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Problema 1.3 , página 3 – CMM: Dados um triângulo ABC com ângulo B=90° , AB=BC=1 e um ponto M escolhido aleatoriamente em AC , é possível saber qual é a soma das distâncias de M a AB e de M a BC?</a:t>
            </a:r>
          </a:p>
        </p:txBody>
      </p:sp>
    </p:spTree>
    <p:extLst>
      <p:ext uri="{BB962C8B-B14F-4D97-AF65-F5344CB8AC3E}">
        <p14:creationId xmlns:p14="http://schemas.microsoft.com/office/powerpoint/2010/main" val="208775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4: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Problema SJ2.15, página 236-UCMM: ABCD é um quadrilátero ( considere somente o caso convexo) de área 1. Os pontos médios dos lados AB, BC , CD e AD são denotados, respectivamente , por , K, L , M e N. Encontre a área de KLMN.</a:t>
            </a:r>
          </a:p>
        </p:txBody>
      </p:sp>
    </p:spTree>
    <p:extLst>
      <p:ext uri="{BB962C8B-B14F-4D97-AF65-F5344CB8AC3E}">
        <p14:creationId xmlns:p14="http://schemas.microsoft.com/office/powerpoint/2010/main" val="269637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960" r="1944" b="-2"/>
          <a:stretch/>
        </p:blipFill>
        <p:spPr>
          <a:xfrm>
            <a:off x="4857451" y="2159331"/>
            <a:ext cx="4415050" cy="38823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dirty="0"/>
              <a:t>Exercício 5: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880773"/>
          </a:xfrm>
        </p:spPr>
        <p:txBody>
          <a:bodyPr>
            <a:normAutofit/>
          </a:bodyPr>
          <a:lstStyle/>
          <a:p>
            <a:r>
              <a:rPr lang="pt-BR" dirty="0"/>
              <a:t>Exercício 15, página 3-MSTTT: No desenho abaixo , o triângulo ABC é equilátero e BD= CE = AF = AB/3. Determine a razão EG/GD.</a:t>
            </a:r>
          </a:p>
        </p:txBody>
      </p:sp>
    </p:spTree>
    <p:extLst>
      <p:ext uri="{BB962C8B-B14F-4D97-AF65-F5344CB8AC3E}">
        <p14:creationId xmlns:p14="http://schemas.microsoft.com/office/powerpoint/2010/main" val="3989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35" y="828393"/>
            <a:ext cx="4602747" cy="469668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pt-BR" dirty="0"/>
              <a:t>Exercício 6: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pt-BR" dirty="0"/>
              <a:t>Exercício 16, página 3=MSTTT:  O quadrado ABCD está inscrito em um círculo cujo raio mede 30. A corda AM intercepta a diagonal BD no ponto P. Se o segmento AM mede 50, determine a medida do segmento AP.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3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7: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Exercício 4, página 1- MSTTT: Como João pode medir a altura de um poste, conhecendo sua altura,1,60m, o comprimento de sua sombra, 2m, o comprimento da sombra do poste no mesmo instante que mediu sua sombra, 7m?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5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74" y="2159331"/>
            <a:ext cx="5283289" cy="270801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t-BR" dirty="0"/>
              <a:t>Exercício 8: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16039" y="2160589"/>
            <a:ext cx="2927185" cy="3880773"/>
          </a:xfrm>
        </p:spPr>
        <p:txBody>
          <a:bodyPr>
            <a:normAutofit/>
          </a:bodyPr>
          <a:lstStyle/>
          <a:p>
            <a:r>
              <a:rPr lang="pt-BR" sz="1500"/>
              <a:t>Exercício 5, página1 –MSTTT: Na ﬁgura abaixo, BC = 12cm e AH = 8cm, sendo AH altura do 4ABC. Determine o lado do quadrado MNPQ.</a:t>
            </a:r>
          </a:p>
          <a:p>
            <a:pPr marL="0" indent="0">
              <a:buNone/>
            </a:pPr>
            <a:endParaRPr lang="pt-BR" sz="1500"/>
          </a:p>
        </p:txBody>
      </p:sp>
    </p:spTree>
    <p:extLst>
      <p:ext uri="{BB962C8B-B14F-4D97-AF65-F5344CB8AC3E}">
        <p14:creationId xmlns:p14="http://schemas.microsoft.com/office/powerpoint/2010/main" val="36397100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598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Facetado</vt:lpstr>
      <vt:lpstr>Terceiro encontro do sexto ciclo</vt:lpstr>
      <vt:lpstr>Exercício 1: </vt:lpstr>
      <vt:lpstr>Exercício 2: </vt:lpstr>
      <vt:lpstr>Exercício 3: </vt:lpstr>
      <vt:lpstr>Exercício 4: </vt:lpstr>
      <vt:lpstr>Exercício 5: </vt:lpstr>
      <vt:lpstr>Exercício 6: </vt:lpstr>
      <vt:lpstr>Exercício 7: </vt:lpstr>
      <vt:lpstr>Exercício 8: </vt:lpstr>
      <vt:lpstr>Exercício 9: </vt:lpstr>
      <vt:lpstr>Apostilas: </vt:lpstr>
      <vt:lpstr>Vídeos: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encontro do sexto ciclo</dc:title>
  <dc:creator>Ana Camargo</dc:creator>
  <cp:lastModifiedBy>Ana Camargo</cp:lastModifiedBy>
  <cp:revision>7</cp:revision>
  <dcterms:created xsi:type="dcterms:W3CDTF">2016-12-07T14:07:20Z</dcterms:created>
  <dcterms:modified xsi:type="dcterms:W3CDTF">2016-12-07T18:21:02Z</dcterms:modified>
</cp:coreProperties>
</file>