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3" r:id="rId6"/>
    <p:sldId id="260" r:id="rId7"/>
    <p:sldId id="261" r:id="rId8"/>
    <p:sldId id="274" r:id="rId9"/>
    <p:sldId id="263" r:id="rId10"/>
    <p:sldId id="275" r:id="rId11"/>
    <p:sldId id="262" r:id="rId12"/>
    <p:sldId id="276" r:id="rId13"/>
    <p:sldId id="264" r:id="rId14"/>
    <p:sldId id="265" r:id="rId15"/>
    <p:sldId id="266" r:id="rId16"/>
    <p:sldId id="277" r:id="rId17"/>
    <p:sldId id="267" r:id="rId18"/>
    <p:sldId id="268" r:id="rId19"/>
    <p:sldId id="269" r:id="rId20"/>
    <p:sldId id="270" r:id="rId21"/>
    <p:sldId id="278" r:id="rId22"/>
    <p:sldId id="271" r:id="rId23"/>
    <p:sldId id="272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6D6D2-DB42-4F82-BF2C-61D17A4F5636}" type="datetimeFigureOut">
              <a:rPr lang="pt-BR" smtClean="0"/>
              <a:t>19/11/2016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990C0-A57C-44A5-BC78-0B79CA1A868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6D6D2-DB42-4F82-BF2C-61D17A4F5636}" type="datetimeFigureOut">
              <a:rPr lang="pt-BR" smtClean="0"/>
              <a:t>19/11/2016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990C0-A57C-44A5-BC78-0B79CA1A868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6D6D2-DB42-4F82-BF2C-61D17A4F5636}" type="datetimeFigureOut">
              <a:rPr lang="pt-BR" smtClean="0"/>
              <a:t>19/11/2016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990C0-A57C-44A5-BC78-0B79CA1A868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6D6D2-DB42-4F82-BF2C-61D17A4F5636}" type="datetimeFigureOut">
              <a:rPr lang="pt-BR" smtClean="0"/>
              <a:t>19/11/2016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990C0-A57C-44A5-BC78-0B79CA1A868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6D6D2-DB42-4F82-BF2C-61D17A4F5636}" type="datetimeFigureOut">
              <a:rPr lang="pt-BR" smtClean="0"/>
              <a:t>19/11/2016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990C0-A57C-44A5-BC78-0B79CA1A868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6D6D2-DB42-4F82-BF2C-61D17A4F5636}" type="datetimeFigureOut">
              <a:rPr lang="pt-BR" smtClean="0"/>
              <a:t>19/11/2016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990C0-A57C-44A5-BC78-0B79CA1A868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6D6D2-DB42-4F82-BF2C-61D17A4F5636}" type="datetimeFigureOut">
              <a:rPr lang="pt-BR" smtClean="0"/>
              <a:t>19/11/2016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990C0-A57C-44A5-BC78-0B79CA1A868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6D6D2-DB42-4F82-BF2C-61D17A4F5636}" type="datetimeFigureOut">
              <a:rPr lang="pt-BR" smtClean="0"/>
              <a:t>19/11/2016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990C0-A57C-44A5-BC78-0B79CA1A868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6D6D2-DB42-4F82-BF2C-61D17A4F5636}" type="datetimeFigureOut">
              <a:rPr lang="pt-BR" smtClean="0"/>
              <a:t>19/11/2016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990C0-A57C-44A5-BC78-0B79CA1A868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6D6D2-DB42-4F82-BF2C-61D17A4F5636}" type="datetimeFigureOut">
              <a:rPr lang="pt-BR" smtClean="0"/>
              <a:t>19/11/2016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990C0-A57C-44A5-BC78-0B79CA1A868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6D6D2-DB42-4F82-BF2C-61D17A4F5636}" type="datetimeFigureOut">
              <a:rPr lang="pt-BR" smtClean="0"/>
              <a:t>19/11/2016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990C0-A57C-44A5-BC78-0B79CA1A868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D6D6D2-DB42-4F82-BF2C-61D17A4F5636}" type="datetimeFigureOut">
              <a:rPr lang="pt-BR" smtClean="0"/>
              <a:t>19/11/2016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6990C0-A57C-44A5-BC78-0B79CA1A8685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matematica.obmep.org.br/index.php/modulo/ver?modulo=63" TargetMode="Externa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/>
          <p:cNvSpPr txBox="1">
            <a:spLocks/>
          </p:cNvSpPr>
          <p:nvPr/>
        </p:nvSpPr>
        <p:spPr>
          <a:xfrm>
            <a:off x="955675" y="1493838"/>
            <a:ext cx="7121525" cy="120332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Ciclo </a:t>
            </a:r>
            <a:r>
              <a:rPr kumimoji="0" lang="pt-B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6</a:t>
            </a:r>
            <a:endParaRPr kumimoji="0" lang="pt-BR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611560" y="3356992"/>
            <a:ext cx="7556500" cy="193899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400" b="1" dirty="0" smtClean="0"/>
              <a:t>Aula </a:t>
            </a:r>
            <a:r>
              <a:rPr lang="pt-BR" sz="2400" b="1" dirty="0"/>
              <a:t>1</a:t>
            </a:r>
            <a:r>
              <a:rPr lang="pt-BR" sz="2400" b="1" dirty="0" smtClean="0"/>
              <a:t>:	Aritmética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400" b="1" dirty="0" smtClean="0"/>
              <a:t>Conteúdos:</a:t>
            </a:r>
            <a:endParaRPr lang="pt-BR" sz="2400" dirty="0"/>
          </a:p>
          <a:p>
            <a:pPr>
              <a:buFont typeface="Arial" pitchFamily="34" charset="0"/>
              <a:buChar char="•"/>
            </a:pPr>
            <a:r>
              <a:rPr lang="pt-BR" sz="2400" b="1" dirty="0" smtClean="0"/>
              <a:t> </a:t>
            </a:r>
            <a:r>
              <a:rPr lang="pt-BR" sz="2400" dirty="0" smtClean="0"/>
              <a:t>Aplicações de congruências;</a:t>
            </a:r>
          </a:p>
          <a:p>
            <a:pPr>
              <a:buFont typeface="Arial" pitchFamily="34" charset="0"/>
              <a:buChar char="•"/>
            </a:pPr>
            <a:r>
              <a:rPr lang="pt-BR" sz="2400" dirty="0" smtClean="0"/>
              <a:t> Aritmética Modular.</a:t>
            </a:r>
            <a:endParaRPr lang="pt-BR" sz="2400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420888"/>
            <a:ext cx="8173596" cy="13653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196752"/>
            <a:ext cx="5893305" cy="78752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2852936"/>
            <a:ext cx="6840046" cy="61302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052736"/>
            <a:ext cx="5820096" cy="184383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</p:pic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4029038"/>
            <a:ext cx="7920880" cy="55933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908720"/>
            <a:ext cx="7247256" cy="468052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3" y="620688"/>
            <a:ext cx="6218281" cy="525070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412776"/>
            <a:ext cx="6494215" cy="756469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2996952"/>
            <a:ext cx="6696744" cy="87730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340768"/>
            <a:ext cx="6289920" cy="88086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</p:pic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2600173"/>
            <a:ext cx="5832648" cy="292482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589096"/>
            <a:ext cx="6552728" cy="512602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88640"/>
            <a:ext cx="6533901" cy="476798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9" y="5424295"/>
            <a:ext cx="7056784" cy="118640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264724"/>
            <a:ext cx="6142564" cy="659327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23528" y="1412776"/>
            <a:ext cx="8216900" cy="83099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pt-BR" sz="2400" b="1" dirty="0" smtClean="0"/>
              <a:t>TEXTO </a:t>
            </a:r>
            <a:r>
              <a:rPr lang="pt-BR" sz="2400" b="1" dirty="0" smtClean="0"/>
              <a:t>BÁSICO:</a:t>
            </a:r>
            <a:r>
              <a:rPr lang="pt-BR" sz="2400" dirty="0" smtClean="0"/>
              <a:t> Seções 4.5 e 4.6 da Apostila 1 da OBMEP, “Iniciação à Aritmética”, A. </a:t>
            </a:r>
            <a:r>
              <a:rPr lang="pt-BR" sz="2400" dirty="0" err="1" smtClean="0"/>
              <a:t>Hefez</a:t>
            </a:r>
            <a:r>
              <a:rPr lang="pt-BR" sz="2400" dirty="0" smtClean="0"/>
              <a:t>.</a:t>
            </a:r>
            <a:endParaRPr lang="pt-BR" sz="2400" b="1" dirty="0"/>
          </a:p>
        </p:txBody>
      </p:sp>
      <p:sp>
        <p:nvSpPr>
          <p:cNvPr id="3" name="CaixaDeTexto 2"/>
          <p:cNvSpPr txBox="1"/>
          <p:nvPr/>
        </p:nvSpPr>
        <p:spPr>
          <a:xfrm>
            <a:off x="683568" y="3068960"/>
            <a:ext cx="6696744" cy="286232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b="1" dirty="0" err="1" smtClean="0"/>
              <a:t>Vídeoaulas</a:t>
            </a:r>
            <a:r>
              <a:rPr lang="pt-BR" b="1" dirty="0" smtClean="0"/>
              <a:t> do Portal da Matemática: </a:t>
            </a:r>
          </a:p>
          <a:p>
            <a:r>
              <a:rPr lang="pt-BR" dirty="0" smtClean="0"/>
              <a:t>Tópicos Adicionais: Módulo: “Aritmética dos Restos” </a:t>
            </a:r>
          </a:p>
          <a:p>
            <a:endParaRPr lang="pt-BR" dirty="0" smtClean="0"/>
          </a:p>
          <a:p>
            <a:r>
              <a:rPr lang="pt-BR" dirty="0" smtClean="0">
                <a:hlinkClick r:id="rId2"/>
              </a:rPr>
              <a:t>http://matematica.obmep.org.br/index.</a:t>
            </a:r>
            <a:r>
              <a:rPr lang="pt-BR" dirty="0" err="1" smtClean="0">
                <a:hlinkClick r:id="rId2"/>
              </a:rPr>
              <a:t>php</a:t>
            </a:r>
            <a:r>
              <a:rPr lang="pt-BR" dirty="0" smtClean="0">
                <a:hlinkClick r:id="rId2"/>
              </a:rPr>
              <a:t>/modulo/ver?modulo=63</a:t>
            </a:r>
            <a:endParaRPr lang="pt-BR" dirty="0" smtClean="0"/>
          </a:p>
          <a:p>
            <a:endParaRPr lang="pt-BR" dirty="0"/>
          </a:p>
          <a:p>
            <a:r>
              <a:rPr lang="pt-BR" dirty="0" smtClean="0"/>
              <a:t> • </a:t>
            </a:r>
            <a:r>
              <a:rPr lang="pt-BR" b="1" dirty="0" err="1" smtClean="0"/>
              <a:t>Vídeoaulas</a:t>
            </a:r>
            <a:r>
              <a:rPr lang="pt-BR" b="1" dirty="0" smtClean="0"/>
              <a:t>: </a:t>
            </a:r>
            <a:r>
              <a:rPr lang="pt-BR" dirty="0" smtClean="0"/>
              <a:t>“Tabelas de multiplicação da Aritmética Modular”, “Existência de inverso </a:t>
            </a:r>
            <a:r>
              <a:rPr lang="pt-BR" dirty="0" err="1" smtClean="0"/>
              <a:t>mod</a:t>
            </a:r>
            <a:r>
              <a:rPr lang="pt-BR" dirty="0" smtClean="0"/>
              <a:t> n”, “Unicidade da classe inversa”, “Pode 10000 ser escrito como a soma de dois cubos perfeitos?”, “Problemas com Congruências 1”, “Problemas com Congruências 2”, “Problemas com Congruências 3” e “Problemas com Congruências 4”.</a:t>
            </a:r>
            <a:endParaRPr lang="pt-B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0"/>
            <a:ext cx="6321993" cy="511256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5373216"/>
            <a:ext cx="7172964" cy="92201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2636912"/>
            <a:ext cx="4704330" cy="107421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1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88640"/>
            <a:ext cx="6624736" cy="511562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5517232"/>
            <a:ext cx="6980036" cy="92429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2636912"/>
            <a:ext cx="4797685" cy="125157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196752"/>
            <a:ext cx="8337537" cy="370557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836712"/>
            <a:ext cx="8615282" cy="540062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980728"/>
            <a:ext cx="8473590" cy="504056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268760"/>
            <a:ext cx="5923543" cy="386455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692696"/>
            <a:ext cx="6480720" cy="422967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5445224"/>
            <a:ext cx="6339421" cy="54577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2564904"/>
            <a:ext cx="3892844" cy="1026021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340768"/>
            <a:ext cx="6166278" cy="383416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0"/>
            <a:ext cx="6296860" cy="443765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4941168"/>
            <a:ext cx="7416824" cy="84577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3001684"/>
            <a:ext cx="7776864" cy="92094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260648"/>
            <a:ext cx="5851244" cy="522796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5733256"/>
            <a:ext cx="6696744" cy="94611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pic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109</Words>
  <Application>Microsoft Office PowerPoint</Application>
  <PresentationFormat>Apresentação na tela (4:3)</PresentationFormat>
  <Paragraphs>12</Paragraphs>
  <Slides>26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26</vt:i4>
      </vt:variant>
    </vt:vector>
  </HeadingPairs>
  <TitlesOfParts>
    <vt:vector size="27" baseType="lpstr">
      <vt:lpstr>Tema do Office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</vt:vector>
  </TitlesOfParts>
  <Company>PARTICULAR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PC</dc:creator>
  <cp:lastModifiedBy>PC</cp:lastModifiedBy>
  <cp:revision>8</cp:revision>
  <dcterms:created xsi:type="dcterms:W3CDTF">2016-11-19T13:46:31Z</dcterms:created>
  <dcterms:modified xsi:type="dcterms:W3CDTF">2016-11-19T16:01:40Z</dcterms:modified>
</cp:coreProperties>
</file>