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8" r:id="rId4"/>
    <p:sldId id="259" r:id="rId5"/>
    <p:sldId id="257" r:id="rId6"/>
    <p:sldId id="260" r:id="rId7"/>
    <p:sldId id="261" r:id="rId8"/>
    <p:sldId id="263" r:id="rId9"/>
    <p:sldId id="267" r:id="rId10"/>
    <p:sldId id="268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6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675344F-550C-407D-8A4B-BC0E07BADB9E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7A87A4-02B1-464B-8405-1A7FD09DF0D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344F-550C-407D-8A4B-BC0E07BADB9E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87A4-02B1-464B-8405-1A7FD09DF0D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675344F-550C-407D-8A4B-BC0E07BADB9E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77A87A4-02B1-464B-8405-1A7FD09DF0D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344F-550C-407D-8A4B-BC0E07BADB9E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7A87A4-02B1-464B-8405-1A7FD09DF0D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344F-550C-407D-8A4B-BC0E07BADB9E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77A87A4-02B1-464B-8405-1A7FD09DF0D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675344F-550C-407D-8A4B-BC0E07BADB9E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77A87A4-02B1-464B-8405-1A7FD09DF0D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675344F-550C-407D-8A4B-BC0E07BADB9E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77A87A4-02B1-464B-8405-1A7FD09DF0D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344F-550C-407D-8A4B-BC0E07BADB9E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7A87A4-02B1-464B-8405-1A7FD09DF0D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344F-550C-407D-8A4B-BC0E07BADB9E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7A87A4-02B1-464B-8405-1A7FD09DF0D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344F-550C-407D-8A4B-BC0E07BADB9E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7A87A4-02B1-464B-8405-1A7FD09DF0D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675344F-550C-407D-8A4B-BC0E07BADB9E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77A87A4-02B1-464B-8405-1A7FD09DF0D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75344F-550C-407D-8A4B-BC0E07BADB9E}" type="datetimeFigureOut">
              <a:rPr lang="pt-BR" smtClean="0"/>
              <a:pPr/>
              <a:t>04/10/2016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7A87A4-02B1-464B-8405-1A7FD09DF0D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atematica.obmep.org.br/index.php/modulo/ver?modulo=63" TargetMode="External"/><Relationship Id="rId2" Type="http://schemas.openxmlformats.org/officeDocument/2006/relationships/hyperlink" Target="http://matematica.obmep.org.br/index.php/modulo/ver?modulo=3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Primeiro encontro do quarto ciclo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aritmética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Vídeos: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1- </a:t>
            </a:r>
            <a:r>
              <a:rPr lang="pt-BR" dirty="0" smtClean="0">
                <a:hlinkClick r:id="rId2"/>
              </a:rPr>
              <a:t>http://matematica.obmep.org.br/index.php/modulo/ver…</a:t>
            </a:r>
            <a:endParaRPr lang="pt-BR" dirty="0" smtClean="0"/>
          </a:p>
          <a:p>
            <a:r>
              <a:rPr lang="pt-BR" dirty="0" smtClean="0"/>
              <a:t>a) Divisibilidade de Números Inteiros;</a:t>
            </a:r>
            <a:br>
              <a:rPr lang="pt-BR" dirty="0" smtClean="0"/>
            </a:br>
            <a:r>
              <a:rPr lang="pt-BR" dirty="0" smtClean="0"/>
              <a:t>b) Divisibilidade: Resolução de Exercícios – Parte 1</a:t>
            </a:r>
            <a:br>
              <a:rPr lang="pt-BR" dirty="0" smtClean="0"/>
            </a:br>
            <a:r>
              <a:rPr lang="pt-BR" dirty="0" smtClean="0"/>
              <a:t>c) Teorema da Divisão Euclidiana;</a:t>
            </a:r>
            <a:br>
              <a:rPr lang="pt-BR" dirty="0" smtClean="0"/>
            </a:br>
            <a:r>
              <a:rPr lang="pt-BR" dirty="0" smtClean="0"/>
              <a:t>d) Divisibilidade: Resolução de Exercícios – Parte 2 ;</a:t>
            </a:r>
            <a:br>
              <a:rPr lang="pt-BR" dirty="0" smtClean="0"/>
            </a:br>
            <a:r>
              <a:rPr lang="pt-BR" dirty="0" smtClean="0"/>
              <a:t>e) Divisibilidade: Resolução de Exercícios – Parte 3;</a:t>
            </a:r>
            <a:br>
              <a:rPr lang="pt-BR" dirty="0" smtClean="0"/>
            </a:br>
            <a:r>
              <a:rPr lang="pt-BR" dirty="0" smtClean="0"/>
              <a:t>f) Divisibilidade: Resolução de Exercícios – Parte 4;</a:t>
            </a:r>
            <a:br>
              <a:rPr lang="pt-BR" dirty="0" smtClean="0"/>
            </a:br>
            <a:r>
              <a:rPr lang="pt-BR" dirty="0" smtClean="0"/>
              <a:t>g) Divisibilidade: Resolução de Exercícios – Parte 5.</a:t>
            </a:r>
            <a:br>
              <a:rPr lang="pt-BR" dirty="0" smtClean="0"/>
            </a:br>
            <a:endParaRPr lang="pt-BR" smtClean="0"/>
          </a:p>
          <a:p>
            <a:r>
              <a:rPr lang="pt-BR" smtClean="0"/>
              <a:t>2-</a:t>
            </a:r>
            <a:r>
              <a:rPr lang="pt-BR" dirty="0" smtClean="0"/>
              <a:t> </a:t>
            </a:r>
            <a:r>
              <a:rPr lang="pt-BR" dirty="0" smtClean="0">
                <a:hlinkClick r:id="rId3"/>
              </a:rPr>
              <a:t>http://matematica.obmep.org.br/index.php/modulo/ver…</a:t>
            </a:r>
            <a:endParaRPr lang="pt-BR" dirty="0" smtClean="0"/>
          </a:p>
          <a:p>
            <a:r>
              <a:rPr lang="pt-BR" dirty="0" smtClean="0"/>
              <a:t>a) Algoritmo da Divisão Euclidiana;</a:t>
            </a:r>
            <a:br>
              <a:rPr lang="pt-BR" dirty="0" smtClean="0"/>
            </a:br>
            <a:r>
              <a:rPr lang="pt-BR" dirty="0" smtClean="0"/>
              <a:t>b) Propriedades Aritméticas dos Restos;</a:t>
            </a:r>
            <a:br>
              <a:rPr lang="pt-BR" dirty="0" smtClean="0"/>
            </a:br>
            <a:r>
              <a:rPr lang="pt-BR" dirty="0" smtClean="0"/>
              <a:t>c) Múltiplo só com algarismos 0 e 1;</a:t>
            </a:r>
            <a:br>
              <a:rPr lang="pt-BR" dirty="0" smtClean="0"/>
            </a:br>
            <a:r>
              <a:rPr lang="pt-BR" dirty="0" smtClean="0"/>
              <a:t>d) Alguns problemas com resto e divisibilidade;</a:t>
            </a:r>
            <a:br>
              <a:rPr lang="pt-BR" dirty="0" smtClean="0"/>
            </a:br>
            <a:r>
              <a:rPr lang="pt-BR" dirty="0" smtClean="0"/>
              <a:t>e) Qual é o resto da divisão de 256 por 7? E por 11?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Divisão euclidiana: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dirty="0" smtClean="0"/>
              <a:t>B=aq+ r com 0</a:t>
            </a:r>
            <a:r>
              <a:rPr lang="pt-BR" dirty="0" smtClean="0">
                <a:latin typeface="Calibri"/>
              </a:rPr>
              <a:t>≤r&lt;a</a:t>
            </a:r>
          </a:p>
          <a:p>
            <a:r>
              <a:rPr lang="pt-BR" dirty="0" smtClean="0">
                <a:latin typeface="Calibri"/>
              </a:rPr>
              <a:t>Onde:</a:t>
            </a:r>
          </a:p>
          <a:p>
            <a:pPr>
              <a:buNone/>
            </a:pPr>
            <a:r>
              <a:rPr lang="pt-BR" dirty="0" smtClean="0"/>
              <a:t>B=dividendo</a:t>
            </a:r>
          </a:p>
          <a:p>
            <a:pPr>
              <a:buNone/>
            </a:pPr>
            <a:r>
              <a:rPr lang="pt-BR" dirty="0" smtClean="0"/>
              <a:t>a= divisor</a:t>
            </a:r>
          </a:p>
          <a:p>
            <a:pPr>
              <a:buNone/>
            </a:pPr>
            <a:r>
              <a:rPr lang="pt-BR" dirty="0" smtClean="0"/>
              <a:t>r=quociente </a:t>
            </a:r>
          </a:p>
          <a:p>
            <a:pPr>
              <a:buNone/>
            </a:pPr>
            <a:r>
              <a:rPr lang="pt-BR" dirty="0" smtClean="0"/>
              <a:t>r=resto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Problema 3.18 e 3.20: efetue a divisão euclidiana nos seguintes casos:</a:t>
            </a:r>
          </a:p>
          <a:p>
            <a:pPr>
              <a:buNone/>
            </a:pPr>
            <a:r>
              <a:rPr lang="pt-BR" dirty="0" smtClean="0"/>
              <a:t>a) De 43 por 3</a:t>
            </a:r>
          </a:p>
          <a:p>
            <a:pPr>
              <a:buNone/>
            </a:pPr>
            <a:r>
              <a:rPr lang="pt-BR" dirty="0" smtClean="0"/>
              <a:t>b)De 43 por 5</a:t>
            </a:r>
          </a:p>
          <a:p>
            <a:pPr>
              <a:buNone/>
            </a:pPr>
            <a:r>
              <a:rPr lang="pt-BR" dirty="0" smtClean="0"/>
              <a:t>c)De 233 por 4</a:t>
            </a:r>
          </a:p>
          <a:p>
            <a:pPr>
              <a:buNone/>
            </a:pPr>
            <a:r>
              <a:rPr lang="pt-BR" dirty="0" smtClean="0"/>
              <a:t>d)De -43 por 3</a:t>
            </a:r>
          </a:p>
          <a:p>
            <a:pPr>
              <a:buNone/>
            </a:pPr>
            <a:r>
              <a:rPr lang="pt-BR" dirty="0" smtClean="0"/>
              <a:t>e)De -43 por 5</a:t>
            </a:r>
          </a:p>
          <a:p>
            <a:pPr>
              <a:buNone/>
            </a:pPr>
            <a:r>
              <a:rPr lang="pt-BR" dirty="0" smtClean="0"/>
              <a:t>f)De -233 por 4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Exercício 5: na divisão de dois números inteiros, o quociente é 16 e o resto é o maior possivel. Se a soma do dividendo e do divisor é 125, determine o resto.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Exercícios: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14422"/>
            <a:ext cx="8304983" cy="522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Determine o resto da divisão por 3 do número 4^100+32^30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Exercício 25: Quais são os restos das divisões de 1991^3 e 1989x1990x1991+1992^2 por 7?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Exercício 30: sabendo-se que o número 12!+14 é divisivel por 13, qual é  o resto da divisão do número 13! Por 169?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Apostilas: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1. Seções 2.1, 2.3, 2.4 e 2.5 da Apostila do PIC da OBMEP “Encontros de Aritmética”, L. Cadar. e F. Dutenhefner. 2. </a:t>
            </a:r>
          </a:p>
          <a:p>
            <a:endParaRPr lang="pt-BR" dirty="0" smtClean="0"/>
          </a:p>
          <a:p>
            <a:r>
              <a:rPr lang="pt-BR" dirty="0" smtClean="0"/>
              <a:t>Seções 3.4, 3.5 e 3.6 da Apostila 1 da OBMEP, “Iniciação à Aritmética”, A. Hefez. 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80</TotalTime>
  <Words>227</Words>
  <Application>Microsoft Office PowerPoint</Application>
  <PresentationFormat>Apresentação na tela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Mediano</vt:lpstr>
      <vt:lpstr>Primeiro encontro do quarto ciclo</vt:lpstr>
      <vt:lpstr>Divisão euclidiana:</vt:lpstr>
      <vt:lpstr>Exercícios:</vt:lpstr>
      <vt:lpstr>Exercícios:</vt:lpstr>
      <vt:lpstr>Exercícios:</vt:lpstr>
      <vt:lpstr>Exercícios:</vt:lpstr>
      <vt:lpstr>Exercícios:</vt:lpstr>
      <vt:lpstr>Exercícios:</vt:lpstr>
      <vt:lpstr>Apostilas:</vt:lpstr>
      <vt:lpstr>Vídeos: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Primeiro encontro do quarto ciclo</dc:title>
  <dc:creator>Ana</dc:creator>
  <cp:lastModifiedBy>Ana</cp:lastModifiedBy>
  <cp:revision>9</cp:revision>
  <dcterms:created xsi:type="dcterms:W3CDTF">2016-09-30T14:27:39Z</dcterms:created>
  <dcterms:modified xsi:type="dcterms:W3CDTF">2016-10-04T13:45:30Z</dcterms:modified>
</cp:coreProperties>
</file>