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8" r:id="rId4"/>
    <p:sldId id="260" r:id="rId5"/>
    <p:sldId id="281" r:id="rId6"/>
    <p:sldId id="282" r:id="rId7"/>
    <p:sldId id="283" r:id="rId8"/>
    <p:sldId id="287" r:id="rId9"/>
    <p:sldId id="288" r:id="rId10"/>
    <p:sldId id="284" r:id="rId11"/>
    <p:sldId id="289" r:id="rId12"/>
    <p:sldId id="290" r:id="rId13"/>
    <p:sldId id="291" r:id="rId14"/>
    <p:sldId id="261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99"/>
    <a:srgbClr val="0000FF"/>
    <a:srgbClr val="3399FF"/>
    <a:srgbClr val="0066FF"/>
    <a:srgbClr val="66FFFF"/>
    <a:srgbClr val="99FFCC"/>
    <a:srgbClr val="D60093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0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9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92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563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1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6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85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86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3399FF"/>
          </a:fgClr>
          <a:bgClr>
            <a:srgbClr val="66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F27CE-5525-4DA7-9CA1-B54FAE641B04}" type="datetimeFigureOut">
              <a:rPr lang="pt-BR" smtClean="0"/>
              <a:t>25/06/2016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898B-26E7-4B64-9BAA-C3CF5F0069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9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8196" y="72008"/>
            <a:ext cx="9144000" cy="5805264"/>
          </a:xfrm>
        </p:spPr>
        <p:txBody>
          <a:bodyPr>
            <a:noAutofit/>
          </a:bodyPr>
          <a:lstStyle/>
          <a:p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“PROGRAMA </a:t>
            </a:r>
            <a:b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INICIAÇÃO CIENTÍFICA”</a:t>
            </a: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9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11º PIC - 2016</a:t>
            </a:r>
            <a:endParaRPr lang="pt-BR" sz="90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18196" y="5517232"/>
            <a:ext cx="91440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Professora Vanessa</a:t>
            </a:r>
            <a:endParaRPr lang="pt-BR" sz="5000" b="1" i="1" u="sng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8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“PRINCÍPIO FUNDAMENTAL DA CONTAGEM” OU PRINCÍPIO MULTIPLICATIVO</a:t>
            </a:r>
            <a:endParaRPr lang="pt-BR" sz="8500" dirty="0"/>
          </a:p>
        </p:txBody>
      </p:sp>
    </p:spTree>
    <p:extLst>
      <p:ext uri="{BB962C8B-B14F-4D97-AF65-F5344CB8AC3E}">
        <p14:creationId xmlns:p14="http://schemas.microsoft.com/office/powerpoint/2010/main" val="31063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0" y="44624"/>
            <a:ext cx="892991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8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624"/>
            <a:ext cx="7616502" cy="679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1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1" y="1340767"/>
            <a:ext cx="9017713" cy="381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6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uY0k8gQIJYM/Vi5CarR_IkI/AAAAAAAA_DI/W3OBp5I2SWw/s1600/matem%25C3%25A1tica.pn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" y="0"/>
            <a:ext cx="9126211" cy="685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256584"/>
          </a:xfrm>
        </p:spPr>
        <p:txBody>
          <a:bodyPr>
            <a:noAutofit/>
          </a:bodyPr>
          <a:lstStyle/>
          <a:p>
            <a:r>
              <a:rPr lang="pt-BR" sz="10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RESOLUÇÃO DE PROBLEMAS</a:t>
            </a:r>
            <a:endParaRPr lang="pt-BR" sz="105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5" y="548680"/>
            <a:ext cx="9076521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3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946123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02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5544"/>
            <a:ext cx="8942020" cy="624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34" y="97156"/>
            <a:ext cx="7488882" cy="671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9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58031"/>
            <a:ext cx="8909424" cy="491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2492896"/>
          </a:xfrm>
        </p:spPr>
        <p:txBody>
          <a:bodyPr>
            <a:normAutofit fontScale="90000"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ANÁLISE COMBINATÓRIA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80928"/>
            <a:ext cx="8784976" cy="3888432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4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 parte da matemática </a:t>
            </a:r>
            <a:r>
              <a:rPr lang="pt-BR" sz="4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responsável pelo estudo de critérios para a representação da quantidade de possibilidades de acontecer um agrupamento sem que seja preciso desenvolvê-los.</a:t>
            </a:r>
          </a:p>
        </p:txBody>
      </p:sp>
    </p:spTree>
    <p:extLst>
      <p:ext uri="{BB962C8B-B14F-4D97-AF65-F5344CB8AC3E}">
        <p14:creationId xmlns:p14="http://schemas.microsoft.com/office/powerpoint/2010/main" val="22663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44016"/>
            <a:ext cx="9144000" cy="1772816"/>
          </a:xfrm>
        </p:spPr>
        <p:txBody>
          <a:bodyPr>
            <a:normAutofit/>
          </a:bodyPr>
          <a:lstStyle/>
          <a:p>
            <a:r>
              <a:rPr lang="pt-BR" sz="9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 tIns="90000" bIns="90000">
            <a:noAutofit/>
          </a:bodyPr>
          <a:lstStyle/>
          <a:p>
            <a:pPr marL="0" indent="354013" algn="just">
              <a:buNone/>
            </a:pPr>
            <a:r>
              <a:rPr lang="pt-BR" sz="5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Frequentemente estamos interessados em contar o </a:t>
            </a:r>
            <a:r>
              <a:rPr lang="pt-BR" sz="5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5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maneiras em que determinadas </a:t>
            </a:r>
            <a:r>
              <a:rPr lang="pt-BR" sz="5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</a:t>
            </a:r>
            <a:r>
              <a:rPr lang="pt-BR" sz="5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ser executadas</a:t>
            </a:r>
            <a:r>
              <a:rPr lang="pt-BR" sz="50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5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0" algn="just">
              <a:tabLst>
                <a:tab pos="363538" algn="l"/>
              </a:tabLst>
            </a:pP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quantas maneiras podemos nos vestir? </a:t>
            </a:r>
            <a:endParaRPr lang="pt-BR" sz="45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quantas formas podemos viajar de uma cidade para outra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quantas formas podemos combinar as opções de comida para montar o cardápio de um jantar? </a:t>
            </a:r>
          </a:p>
        </p:txBody>
      </p:sp>
    </p:spTree>
    <p:extLst>
      <p:ext uri="{BB962C8B-B14F-4D97-AF65-F5344CB8AC3E}">
        <p14:creationId xmlns:p14="http://schemas.microsoft.com/office/powerpoint/2010/main" val="953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0" algn="just">
              <a:buNone/>
              <a:tabLst>
                <a:tab pos="363538" algn="l"/>
              </a:tabLst>
            </a:pP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maneira simples de contar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fazer uma lista com todas as possibilidades e contá-las uma a uma. Contudo, isso é pouco eficiente e é muito comum que o número de possibilidades seja tão grande que isso se torna até impossível. </a:t>
            </a:r>
          </a:p>
        </p:txBody>
      </p:sp>
    </p:spTree>
    <p:extLst>
      <p:ext uri="{BB962C8B-B14F-4D97-AF65-F5344CB8AC3E}">
        <p14:creationId xmlns:p14="http://schemas.microsoft.com/office/powerpoint/2010/main" val="22090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0" algn="just"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quantas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podemos escolher as três letras e os quatro números para montar uma placa de carro? </a:t>
            </a:r>
            <a:endParaRPr lang="pt-BR" sz="4500" b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calcular o número de maneiras de preencher um cartão da </a:t>
            </a:r>
            <a:r>
              <a:rPr lang="pt-BR" sz="45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Mega-Sena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45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 tIns="90000" bIns="90000">
            <a:noAutofit/>
          </a:bodyPr>
          <a:lstStyle/>
          <a:p>
            <a:pPr marL="0" indent="536575" algn="just">
              <a:buNone/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 métodos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eficientes de realizarmos esses tipos de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contagens.</a:t>
            </a:r>
          </a:p>
          <a:p>
            <a:pPr marL="0" indent="536575" algn="just">
              <a:buNone/>
              <a:tabLst>
                <a:tab pos="363538" algn="l"/>
              </a:tabLst>
            </a:pP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 maioria desses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baseia-se, direta </a:t>
            </a:r>
            <a:r>
              <a:rPr lang="pt-BR" sz="45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indiretamente, no </a:t>
            </a:r>
            <a:r>
              <a:rPr lang="pt-BR" sz="45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chamado</a:t>
            </a:r>
          </a:p>
          <a:p>
            <a:pPr marL="0" indent="536575" algn="just">
              <a:buNone/>
              <a:tabLst>
                <a:tab pos="363538" algn="l"/>
              </a:tabLst>
            </a:pPr>
            <a:r>
              <a:rPr lang="pt-BR" sz="45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Princípio </a:t>
            </a:r>
            <a:r>
              <a:rPr lang="pt-BR" sz="4500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Fundamental da </a:t>
            </a:r>
            <a:r>
              <a:rPr lang="pt-BR" sz="45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Contagem”.</a:t>
            </a:r>
          </a:p>
        </p:txBody>
      </p:sp>
    </p:spTree>
    <p:extLst>
      <p:ext uri="{BB962C8B-B14F-4D97-AF65-F5344CB8AC3E}">
        <p14:creationId xmlns:p14="http://schemas.microsoft.com/office/powerpoint/2010/main" val="38481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r>
              <a:rPr lang="pt-BR" sz="85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“PRINCÍPIO ADITIVO DA CONTAGEM” OU PRINCÍPIO ADITIVO</a:t>
            </a:r>
            <a:endParaRPr lang="pt-BR" sz="8500" dirty="0"/>
          </a:p>
        </p:txBody>
      </p:sp>
    </p:spTree>
    <p:extLst>
      <p:ext uri="{BB962C8B-B14F-4D97-AF65-F5344CB8AC3E}">
        <p14:creationId xmlns:p14="http://schemas.microsoft.com/office/powerpoint/2010/main" val="55011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5" y="116632"/>
            <a:ext cx="9066209" cy="654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8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211</Words>
  <Application>Microsoft Office PowerPoint</Application>
  <PresentationFormat>Apresentação na tela (4:3)</PresentationFormat>
  <Paragraphs>18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“PROGRAMA  DE INICIAÇÃO CIENTÍFICA” 11º PIC - 2016</vt:lpstr>
      <vt:lpstr>ANÁLISE COMBINATÓRIA</vt:lpstr>
      <vt:lpstr>CONTAGEM</vt:lpstr>
      <vt:lpstr>Apresentação do PowerPoint</vt:lpstr>
      <vt:lpstr>Apresentação do PowerPoint</vt:lpstr>
      <vt:lpstr>Apresentação do PowerPoint</vt:lpstr>
      <vt:lpstr>Apresentação do PowerPoint</vt:lpstr>
      <vt:lpstr>“PRINCÍPIO ADITIVO DA CONTAGEM” OU PRINCÍPIO ADITIVO</vt:lpstr>
      <vt:lpstr>Apresentação do PowerPoint</vt:lpstr>
      <vt:lpstr>“PRINCÍPIO FUNDAMENTAL DA CONTAGEM” OU PRINCÍPIO MULTIPLICATIVO</vt:lpstr>
      <vt:lpstr>Apresentação do PowerPoint</vt:lpstr>
      <vt:lpstr>Apresentação do PowerPoint</vt:lpstr>
      <vt:lpstr>Apresentação do PowerPoint</vt:lpstr>
      <vt:lpstr>RESOLUÇÃO DE PROBLEMAS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“PROGRAMA  DE INICIAÇÃO CINETÍFICA” 11º PIC</dc:title>
  <dc:creator>Vanessa</dc:creator>
  <cp:lastModifiedBy>Vanessa</cp:lastModifiedBy>
  <cp:revision>38</cp:revision>
  <dcterms:created xsi:type="dcterms:W3CDTF">2016-06-18T00:35:41Z</dcterms:created>
  <dcterms:modified xsi:type="dcterms:W3CDTF">2016-06-25T11:24:45Z</dcterms:modified>
</cp:coreProperties>
</file>