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102D26-C233-42F9-9B58-61F3509707A1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5A7BCD-5AD0-49C0-A043-15A26FF927C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Geometria 02</a:t>
            </a:r>
            <a:br>
              <a:rPr lang="pt-BR" dirty="0" smtClean="0"/>
            </a:br>
            <a:r>
              <a:rPr lang="pt-BR" sz="3600" dirty="0" smtClean="0"/>
              <a:t>Ciclo 02 – N1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OBMEP NA ESCOLA E PIC 2016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5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Questão 01</a:t>
            </a:r>
            <a:endParaRPr lang="pt-BR" sz="3200" dirty="0"/>
          </a:p>
        </p:txBody>
      </p:sp>
      <p:pic>
        <p:nvPicPr>
          <p:cNvPr id="4" name="Imagem 3" descr="Sem títul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46408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274" y="285728"/>
            <a:ext cx="9161274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097448" cy="23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Questão </a:t>
            </a:r>
            <a:r>
              <a:rPr lang="pt-BR" sz="3600" dirty="0" smtClean="0"/>
              <a:t>02</a:t>
            </a:r>
            <a:br>
              <a:rPr lang="pt-BR" sz="3600" dirty="0" smtClean="0"/>
            </a:br>
            <a:endParaRPr lang="pt-B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864396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3" y="5429264"/>
            <a:ext cx="1587503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85728"/>
            <a:ext cx="914400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444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429288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857232"/>
            <a:ext cx="5214974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Questão </a:t>
            </a:r>
            <a:r>
              <a:rPr lang="pt-BR" sz="3600" dirty="0" smtClean="0"/>
              <a:t>03</a:t>
            </a:r>
            <a:endParaRPr lang="pt-BR" sz="3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02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2828</TotalTime>
  <Words>14</Words>
  <Application>Microsoft Office PowerPoint</Application>
  <PresentationFormat>Apresentação na tela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Geometria 02 Ciclo 02 – N1</vt:lpstr>
      <vt:lpstr>Questão 01</vt:lpstr>
      <vt:lpstr>Slide 3</vt:lpstr>
      <vt:lpstr>Slide 4</vt:lpstr>
      <vt:lpstr>Questão 02 </vt:lpstr>
      <vt:lpstr>Slide 6</vt:lpstr>
      <vt:lpstr>Slide 7</vt:lpstr>
      <vt:lpstr>Slide 8</vt:lpstr>
      <vt:lpstr>Questão 03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02 Ciclo 02 – N1</dc:title>
  <dc:creator>Familia</dc:creator>
  <cp:lastModifiedBy>Familia</cp:lastModifiedBy>
  <cp:revision>5</cp:revision>
  <dcterms:created xsi:type="dcterms:W3CDTF">2016-08-24T22:24:58Z</dcterms:created>
  <dcterms:modified xsi:type="dcterms:W3CDTF">2016-08-26T21:33:11Z</dcterms:modified>
</cp:coreProperties>
</file>