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62" r:id="rId4"/>
    <p:sldId id="263" r:id="rId5"/>
    <p:sldId id="275" r:id="rId6"/>
    <p:sldId id="260" r:id="rId7"/>
    <p:sldId id="259" r:id="rId8"/>
    <p:sldId id="261" r:id="rId9"/>
    <p:sldId id="264" r:id="rId10"/>
    <p:sldId id="268" r:id="rId11"/>
    <p:sldId id="272" r:id="rId12"/>
    <p:sldId id="271" r:id="rId13"/>
    <p:sldId id="265" r:id="rId14"/>
    <p:sldId id="267" r:id="rId15"/>
    <p:sldId id="270" r:id="rId16"/>
    <p:sldId id="269" r:id="rId17"/>
    <p:sldId id="266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3A79D-F39B-4822-AB5B-C42488272DB0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AD87F-BCCE-46EF-BE1A-5150DDD5466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7D37C-B6A7-450A-BE4D-2F0EF21C469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55A99E-4E08-4D4C-A5C9-04C405F1FBC1}" type="datetimeFigureOut">
              <a:rPr lang="pt-BR" smtClean="0"/>
              <a:pPr/>
              <a:t>07/09/2016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DA9297-42A2-48CC-B979-A40A9C3339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l.facebook.com/l.php?u=http%3A%2F%2Fmatematica.obmep.org.br%2Findex.php%2Fmodulo%2Fver%3Fmodulo%3D15%23v79&amp;h=VAQE5Ju88AQFxxumn1GfiCFqYOg3r4FDrQQ5BxN29nUrqbg&amp;enc=AZOQwOp1kNyXDbPiuYvOOMwscOmi8Bqbqku2wIx6Mhlw9DQt46GmsloqAvTAF6jFjr216vagwdlxo2aybpNdAEsQpSgLbRc64DKY9x5NWZtysWKTtXkswrCevfDIKXJBIGWZOotDQSQyvKHRSz6CCoK34qUf_SRV7bGGhCYPZuxMQJq25WCjTLAYZKqtusDbxmI&amp;s=1" TargetMode="External"/><Relationship Id="rId2" Type="http://schemas.openxmlformats.org/officeDocument/2006/relationships/hyperlink" Target="http://l.facebook.com/l.php?u=http%3A%2F%2Fmatematica.obmep.org.br%2Findex.php%2Fmodulo%2Fver%3Fmodulo%3D69&amp;h=eAQHOUQJbAQHK1OfeNbAzGLUQu7gYdYzuCVJEByW3g6ka1A&amp;enc=AZPjVS97iwiTyFwTZUh40AHISqimQNNX2riGAClmeRD4enuOOlAUCRrZmW5gaP9pqt7YFuUySqNj5xQhWjIaWNz3LktOVel9uGwuW2t2yfIe-d24HvWmWzMfJwsS370-qJLLsZZfRZC7LtyZ3_0bPRsVbAnIW1bpR1ZnVVCfyUBP667tI8wZUODwAosd1UwhLX4&amp;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Segundo encontro do terceiro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Contagem 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3: Luiz precisa trocar a lâmpada da sala, lavar a louça, estudar para a prova de matemática e arrumar seu quarto. De quantas maneiras diferentes ele pode executar essa sequência de atividades? 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5.9: </a:t>
            </a:r>
          </a:p>
          <a:p>
            <a:pPr marL="514350" indent="-514350">
              <a:buNone/>
            </a:pPr>
            <a:r>
              <a:rPr lang="pt-BR" dirty="0" smtClean="0"/>
              <a:t>a)  Há 3 livros em uma prateleira. De quantas maneiras os livros podem ser arrumados em ordens diferentes  de modo que nenhum deles permaneça em seu lugar original?</a:t>
            </a:r>
          </a:p>
          <a:p>
            <a:pPr marL="514350" indent="-514350">
              <a:buNone/>
            </a:pPr>
            <a:r>
              <a:rPr lang="pt-BR" dirty="0" smtClean="0"/>
              <a:t>b) E se a prateleira tiver 4 livros ?</a:t>
            </a:r>
          </a:p>
          <a:p>
            <a:pPr marL="514350" indent="-514350">
              <a:buNone/>
            </a:pPr>
            <a:r>
              <a:rPr lang="pt-BR" dirty="0" smtClean="0"/>
              <a:t>c) E se tivessem 5 livros?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Exercício 16) </a:t>
            </a:r>
          </a:p>
          <a:p>
            <a:pPr marL="514350" indent="-514350">
              <a:buNone/>
            </a:pPr>
            <a:r>
              <a:rPr lang="pt-BR" dirty="0" smtClean="0"/>
              <a:t>a)Mostre uma maneira de separar todos os números de 1 a 16 em quatro conjuntos com quatro números cada, de modo que cada conjunto tenha mesma soma. </a:t>
            </a:r>
          </a:p>
          <a:p>
            <a:pPr marL="514350" indent="-514350">
              <a:buNone/>
            </a:pPr>
            <a:r>
              <a:rPr lang="pt-BR" dirty="0" smtClean="0"/>
              <a:t>b) Mostre que existem pelo menos 1024 maneiras de escrever os números de 1 até 16 em cada uma das casinhas de um tabuleiro 4×4 de modo que a soma dos números de cada linha seja igual. 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97207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Exercício 19) Tendo 4 cores disponíveis, de quantos modos se pode pintar uma bandeira com 3 listras, tendo listras adjacentes de cores distintas? Um aluno deu a seguinte solução: “Primeiro, eu vou pintar as listras extremas; para cada uma, eu tenho 4 possibilidades de escolha. Depois, eu pinto a listra central; como ela tem que ter cor diferente das duas vizinhas, eu posso escolher sua cor de apenas 2 modos. Logo, o número total de modos de pintar a bandeira é 4 × 4 × 2 = 32”. A solução está certa ou errada? Se estiver errada, onde está o erro?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8: Quantos são os números de 5 algarismos distintos, formados apenas pelos dígitos 1, 2, 3, 4, 5? Quantos deles são maiores do que 30.000?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4829196"/>
          </a:xfrm>
        </p:spPr>
        <p:txBody>
          <a:bodyPr>
            <a:normAutofit/>
          </a:bodyPr>
          <a:lstStyle/>
          <a:p>
            <a:r>
              <a:rPr lang="pt-BR" dirty="0" smtClean="0"/>
              <a:t>Exercício 13:Uma lotação possui três bancos para passageiros, cada um com três lugares, e deve transportar os três membros da família SOUZA, o casal LUCIA e MAURO é mais quatro pessoas. Além disso, a família SOUZA quer ocupar um mesmo banco e LUCIA e MAURO querem  sentar-se lado a lado. Nessas condições, o número de maneiras de se dispor as nove pessoas na lotação é igual a :</a:t>
            </a:r>
          </a:p>
          <a:p>
            <a:pPr>
              <a:buNone/>
            </a:pPr>
            <a:r>
              <a:rPr lang="pt-BR" dirty="0" smtClean="0"/>
              <a:t>    a) 928. b) 1152. c) 1828. d) 2412. e) 3456.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12: Com os algarismos 2, 3, 4, 5, 6 formam-se todos os números de 5 algarismos distintos. Determine a soma de todos eles.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4:Simplifique as seguintes expressões.</a:t>
            </a:r>
          </a:p>
          <a:p>
            <a:pPr>
              <a:buNone/>
            </a:pPr>
            <a:r>
              <a:rPr lang="pt-BR" dirty="0" smtClean="0"/>
              <a:t>(a) 20! /18! .</a:t>
            </a:r>
          </a:p>
          <a:p>
            <a:pPr>
              <a:buNone/>
            </a:pPr>
            <a:r>
              <a:rPr lang="pt-BR" dirty="0" smtClean="0"/>
              <a:t>(b) 1/5! − 1/6!. </a:t>
            </a:r>
          </a:p>
          <a:p>
            <a:pPr>
              <a:buNone/>
            </a:pPr>
            <a:r>
              <a:rPr lang="pt-BR" dirty="0" smtClean="0"/>
              <a:t>(c) 6!/ 4!·5! . </a:t>
            </a:r>
          </a:p>
          <a:p>
            <a:pPr>
              <a:buNone/>
            </a:pPr>
            <a:r>
              <a:rPr lang="pt-BR" dirty="0" smtClean="0"/>
              <a:t>(d) 10!/ 7!·3! 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Vídeos: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1. </a:t>
            </a:r>
            <a:r>
              <a:rPr lang="pt-BR" dirty="0" smtClean="0">
                <a:hlinkClick r:id="rId2"/>
              </a:rPr>
              <a:t>http://matematica.obmep.org.br/index.php/modulo/ver…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• Videoaula: Aula 4 – Estudo das permutações</a:t>
            </a:r>
            <a:br>
              <a:rPr lang="pt-BR" dirty="0" smtClean="0"/>
            </a:br>
            <a:r>
              <a:rPr lang="pt-BR" dirty="0" smtClean="0"/>
              <a:t>2. </a:t>
            </a:r>
            <a:r>
              <a:rPr lang="pt-BR" smtClean="0">
                <a:hlinkClick r:id="rId3"/>
              </a:rPr>
              <a:t>http://matematica.obmep.org.br/index.php/modulo/ver…</a:t>
            </a: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• Fatorial e permutação simples;</a:t>
            </a:r>
            <a:br>
              <a:rPr lang="pt-BR" smtClean="0"/>
            </a:br>
            <a:r>
              <a:rPr lang="pt-BR" smtClean="0"/>
              <a:t>• Exercícios sobre Permutação Simples – Parte 1;</a:t>
            </a:r>
            <a:br>
              <a:rPr lang="pt-BR" smtClean="0"/>
            </a:br>
            <a:r>
              <a:rPr lang="pt-BR" smtClean="0"/>
              <a:t>• Exercícios sobre Permutação Simples – Parte 2;</a:t>
            </a:r>
            <a:br>
              <a:rPr lang="pt-BR" smtClean="0"/>
            </a:br>
            <a:r>
              <a:rPr lang="pt-BR" smtClean="0"/>
              <a:t>• Exercícios sobre Permutação Simples – Parte 3;</a:t>
            </a:r>
            <a:br>
              <a:rPr lang="pt-BR" smtClean="0"/>
            </a:br>
            <a:r>
              <a:rPr lang="pt-BR" smtClean="0"/>
              <a:t>• Exercícios sobre Permutação Simples – Parte 4.</a:t>
            </a:r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1. Capítulo 1 da Apostila 2 do PIC da OBMEP, “Métodos de Contagem e Probabilidade”, Paulo Cezar Pinto Carvalho. </a:t>
            </a:r>
            <a:r>
              <a:rPr lang="pt-BR" smtClean="0"/>
              <a:t>http://www.obmep.org.br/docs/apostila2.pdf</a:t>
            </a:r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relembrar: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algn="just">
              <a:buFont typeface="Wingdings" pitchFamily="2" charset="2"/>
              <a:buChar char="q"/>
            </a:pPr>
            <a:r>
              <a:rPr lang="pt-BR" dirty="0" smtClean="0"/>
              <a:t> Príncipo multiplicativo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Permutação 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Combinação simples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 smtClean="0"/>
              <a:t>Problema 4.6: Formalmente , um anagrama de uma palavra ou frase é uma permutação das letras para formar uma palavra ou uma frase diferente. Em anagramas, os espaços e acentos são geralmentes ignorados. Por exemplo , um anagrama de “anagrama” é “naga a ram”. Em matématica , e para este problema , usamos com frequência “anagrama”  para significar qualquer permutação de letras  em uma palavra, de modo que consideramos “aaaarngm” como sendo um anagrama de “anagrama”.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lvl="0">
              <a:buNone/>
            </a:pPr>
            <a:r>
              <a:rPr lang="pt-BR" dirty="0" smtClean="0"/>
              <a:t>a)Quantos anagramas tem a palavra mocinha ? </a:t>
            </a:r>
          </a:p>
          <a:p>
            <a:pPr lvl="0">
              <a:buNone/>
            </a:pPr>
            <a:r>
              <a:rPr lang="pt-BR" dirty="0" smtClean="0"/>
              <a:t>b)Você pode encontrar um anagrama que signifique um animal?</a:t>
            </a:r>
          </a:p>
          <a:p>
            <a:pPr lvl="0">
              <a:buNone/>
            </a:pPr>
            <a:r>
              <a:rPr lang="pt-BR" dirty="0" smtClean="0"/>
              <a:t>c)Você pode encontrar outros que sejam palavras em português?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6: Considerando a palavra MATRIZ, determine o número de anagramas que:</a:t>
            </a:r>
          </a:p>
          <a:p>
            <a:pPr>
              <a:buNone/>
            </a:pPr>
            <a:r>
              <a:rPr lang="pt-BR" dirty="0" smtClean="0"/>
              <a:t>a) começam por MA. </a:t>
            </a:r>
          </a:p>
          <a:p>
            <a:pPr>
              <a:buNone/>
            </a:pPr>
            <a:r>
              <a:rPr lang="pt-BR" dirty="0" smtClean="0"/>
              <a:t>b) tenham as letras M e A juntas, nessa ordem.</a:t>
            </a:r>
          </a:p>
          <a:p>
            <a:pPr>
              <a:buNone/>
            </a:pPr>
            <a:r>
              <a:rPr lang="pt-BR" dirty="0" smtClean="0"/>
              <a:t>c) tenhas as letras M e A juntas.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14. Calcule quantos são os anagramas da palavra MARTELO no quais vale que: </a:t>
            </a:r>
          </a:p>
          <a:p>
            <a:pPr>
              <a:buNone/>
            </a:pPr>
            <a:r>
              <a:rPr lang="pt-BR" dirty="0" smtClean="0"/>
              <a:t>(a) Todas as vogais aparecem antes de todas as consoantes.</a:t>
            </a:r>
          </a:p>
          <a:p>
            <a:pPr>
              <a:buNone/>
            </a:pPr>
            <a:r>
              <a:rPr lang="pt-BR" dirty="0" smtClean="0"/>
              <a:t> (b) Todas as vogais aparecem juntas. </a:t>
            </a:r>
          </a:p>
          <a:p>
            <a:pPr>
              <a:buNone/>
            </a:pPr>
            <a:r>
              <a:rPr lang="pt-BR" dirty="0" smtClean="0"/>
              <a:t>(c) Nem todas as vogais aparecem juntas.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7:Considere a palavra CONTAGEM. Determine o número de anagramas que </a:t>
            </a:r>
          </a:p>
          <a:p>
            <a:pPr marL="514350" indent="-514350">
              <a:buNone/>
            </a:pPr>
            <a:r>
              <a:rPr lang="pt-BR" dirty="0" smtClean="0"/>
              <a:t>a)começam com A e terminam com E.</a:t>
            </a:r>
          </a:p>
          <a:p>
            <a:pPr marL="514350" indent="-514350">
              <a:buNone/>
            </a:pPr>
            <a:r>
              <a:rPr lang="pt-BR" dirty="0" smtClean="0"/>
              <a:t> b) começam com A ou terminam com E.</a:t>
            </a:r>
          </a:p>
          <a:p>
            <a:pPr marL="514350" indent="-514350">
              <a:buNone/>
            </a:pPr>
            <a:r>
              <a:rPr lang="pt-BR" dirty="0" smtClean="0"/>
              <a:t> c) começam e terminam com vogal. </a:t>
            </a:r>
          </a:p>
          <a:p>
            <a:pPr marL="514350" indent="-514350">
              <a:buNone/>
            </a:pPr>
            <a:r>
              <a:rPr lang="pt-BR" dirty="0" smtClean="0"/>
              <a:t>d) têm a letra T antes da letra M (por exemplo, a própria palavra CONTAGEM).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5: Escreva todos os anagramas com as letras da palavra BOLA que começam com a letra L.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discutir: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 16: De quantas maneiras podemos arrumar quatro bolas , de cores vermelha, preta, azul e verde , em uma fileira?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136</TotalTime>
  <Words>908</Words>
  <Application>Microsoft Office PowerPoint</Application>
  <PresentationFormat>Apresentação na tela (4:3)</PresentationFormat>
  <Paragraphs>64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Mediano</vt:lpstr>
      <vt:lpstr>Segundo encontro do terceiro ciclo</vt:lpstr>
      <vt:lpstr>Vamos relembrar:</vt:lpstr>
      <vt:lpstr>Questões para discutir:</vt:lpstr>
      <vt:lpstr>Questõe para discutir:</vt:lpstr>
      <vt:lpstr>Questões para resolver:</vt:lpstr>
      <vt:lpstr>Questões para resolver:</vt:lpstr>
      <vt:lpstr>Questões para discutir:</vt:lpstr>
      <vt:lpstr>Questões para resolver:</vt:lpstr>
      <vt:lpstr>Questões para discutir:</vt:lpstr>
      <vt:lpstr>Questões para resolver:</vt:lpstr>
      <vt:lpstr>Questões para discutir:</vt:lpstr>
      <vt:lpstr>Questões para resolver:</vt:lpstr>
      <vt:lpstr>Questões para resolver:</vt:lpstr>
      <vt:lpstr>Questões para resolver:</vt:lpstr>
      <vt:lpstr>Questões para resolver:</vt:lpstr>
      <vt:lpstr>Questões para resolver:</vt:lpstr>
      <vt:lpstr>Desafio:</vt:lpstr>
      <vt:lpstr>Vídeos:</vt:lpstr>
      <vt:lpstr>Apostila: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Segundo encontro do terceiro ciclo</dc:title>
  <dc:creator>Ana</dc:creator>
  <cp:lastModifiedBy>Ana</cp:lastModifiedBy>
  <cp:revision>13</cp:revision>
  <dcterms:created xsi:type="dcterms:W3CDTF">2016-09-03T00:26:54Z</dcterms:created>
  <dcterms:modified xsi:type="dcterms:W3CDTF">2016-09-07T12:54:48Z</dcterms:modified>
</cp:coreProperties>
</file>