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260" r:id="rId6"/>
    <p:sldId id="273" r:id="rId7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17/11/2016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17/11/2016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4754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6440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2941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54133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82452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20104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6128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4161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83029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11474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16136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apostila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1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5057" y="2625376"/>
            <a:ext cx="8500062" cy="1656480"/>
          </a:xfrm>
        </p:spPr>
        <p:txBody>
          <a:bodyPr rtlCol="0">
            <a:normAutofit fontScale="90000"/>
          </a:bodyPr>
          <a:lstStyle/>
          <a:p>
            <a:r>
              <a:rPr lang="pt-BR" sz="4400" dirty="0" smtClean="0"/>
              <a:t>OBMEP – Ciclo 6, Encontro 3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GEOMETRIA</a:t>
            </a:r>
            <a:br>
              <a:rPr lang="pt-BR" sz="4400" dirty="0" smtClean="0"/>
            </a:br>
            <a:r>
              <a:rPr lang="pt-BR" sz="4000" b="0" dirty="0" smtClean="0"/>
              <a:t>Semelhança de </a:t>
            </a:r>
            <a:r>
              <a:rPr lang="pt-BR" sz="4000" b="0" dirty="0" smtClean="0"/>
              <a:t>triângulos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0485119" y="5971219"/>
            <a:ext cx="1494941" cy="65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Revisão 1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69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6, Encontro </a:t>
            </a:r>
            <a:r>
              <a:rPr lang="pt-BR" dirty="0" smtClean="0"/>
              <a:t>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Geometria: </a:t>
            </a:r>
            <a:r>
              <a:rPr lang="pt-BR" sz="3200" dirty="0" smtClean="0"/>
              <a:t>Semelhança de </a:t>
            </a:r>
            <a:r>
              <a:rPr lang="pt-BR" sz="3200" dirty="0" smtClean="0"/>
              <a:t>triângulos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22839" y="2720867"/>
            <a:ext cx="99785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Capítulo 1 (Seção 1.2 – apenas a subseção 'A demonstração que usa semelhança'), Seção 2.1 (apenas a subseção 'Propriedade 4', página 30) e Seção 2.3 da Apostila 3 do PIC da OBMEP, “Teorema de Pitágoras e Áreas”, E. </a:t>
            </a:r>
            <a:r>
              <a:rPr lang="pt-BR" sz="2000" dirty="0" smtClean="0"/>
              <a:t>Wagner.</a:t>
            </a:r>
            <a:r>
              <a:rPr lang="pt-BR" sz="2000" dirty="0" smtClean="0"/>
              <a:t> </a:t>
            </a:r>
            <a:endParaRPr lang="pt-BR" sz="2000" dirty="0" smtClean="0"/>
          </a:p>
          <a:p>
            <a:pPr algn="r"/>
            <a:r>
              <a:rPr lang="pt-BR" sz="2000" dirty="0" smtClean="0">
                <a:solidFill>
                  <a:srgbClr val="00B050"/>
                </a:solidFill>
              </a:rPr>
              <a:t>http://www.obmep.org.br/docs/apostila3.pdf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3" highlightClick="1"/>
          </p:cNvPr>
          <p:cNvSpPr/>
          <p:nvPr/>
        </p:nvSpPr>
        <p:spPr>
          <a:xfrm>
            <a:off x="216772" y="27665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035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60092" y="178011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Portal da Matemática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277956" y="249782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420190" y="2297361"/>
            <a:ext cx="1002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No Portal da Matemática: 9º Ano do Ensino Médio – Módulo de Semelhança de Triângulos e Teorema de Tales. </a:t>
            </a:r>
            <a:r>
              <a:rPr lang="pt-BR" sz="24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/modulo/ver?modulo=10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43990" y="3550980"/>
            <a:ext cx="100402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pt-BR" sz="2400" b="1" dirty="0" smtClean="0"/>
              <a:t>1.1 - Teoria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Semelhança </a:t>
            </a:r>
            <a:r>
              <a:rPr lang="pt-BR" sz="2400" dirty="0" smtClean="0"/>
              <a:t>de </a:t>
            </a:r>
            <a:r>
              <a:rPr lang="pt-BR" sz="2400" dirty="0" smtClean="0"/>
              <a:t>triângulos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/>
            <a:r>
              <a:rPr lang="pt-BR" sz="2400" b="1" dirty="0" smtClean="0"/>
              <a:t>1.1 </a:t>
            </a:r>
            <a:r>
              <a:rPr lang="pt-BR" sz="2400" b="1" dirty="0" smtClean="0"/>
              <a:t>- Exercícios</a:t>
            </a:r>
            <a:endParaRPr lang="pt-BR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Resolução </a:t>
            </a:r>
            <a:r>
              <a:rPr lang="pt-BR" sz="2400" dirty="0" smtClean="0"/>
              <a:t>de Exercícios: Semelhança de Triângulos – Parte 1; 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Resolução </a:t>
            </a:r>
            <a:r>
              <a:rPr lang="pt-BR" sz="2400" dirty="0" smtClean="0"/>
              <a:t>de Exercícios: Semelhança de Triângulos – Parte 2; 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Resolução </a:t>
            </a:r>
            <a:r>
              <a:rPr lang="pt-BR" sz="2400" dirty="0" smtClean="0"/>
              <a:t>de Exercícios: Semelhança de Triângulos – Parte 3. </a:t>
            </a:r>
            <a:endParaRPr lang="pt-BR" sz="2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335280" y="6320730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um vídeo por </a:t>
            </a:r>
            <a:r>
              <a:rPr lang="pt-BR" sz="2000" i="1" dirty="0" smtClean="0">
                <a:solidFill>
                  <a:srgbClr val="0070C0"/>
                </a:solidFill>
              </a:rPr>
              <a:t>dia.</a:t>
            </a:r>
            <a:endParaRPr lang="pt-BR" sz="2000" i="1" dirty="0" smtClean="0">
              <a:solidFill>
                <a:srgbClr val="0070C0"/>
              </a:solidFill>
            </a:endParaRPr>
          </a:p>
        </p:txBody>
      </p:sp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6, Encontro </a:t>
            </a:r>
            <a:r>
              <a:rPr lang="pt-BR" dirty="0" smtClean="0"/>
              <a:t>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Geometria: </a:t>
            </a:r>
            <a:r>
              <a:rPr lang="pt-BR" dirty="0" smtClean="0"/>
              <a:t>Semelhança de </a:t>
            </a:r>
            <a:r>
              <a:rPr lang="pt-BR" dirty="0" smtClean="0"/>
              <a:t>triângulos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3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Personalizar</PresentationFormat>
  <Paragraphs>22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Educação 16x9</vt:lpstr>
      <vt:lpstr>OBMEP – Ciclo 6, Encontro 3  GEOMETRIA Semelhança de triângulos</vt:lpstr>
      <vt:lpstr>Ciclo 6, Encontro 3 Geometria: Semelhança de triângulos</vt:lpstr>
      <vt:lpstr>Ciclo 6, Encontro 3 Geometria: Semelhança de triângulos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2016-11-17T16:37:18Z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