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83" r:id="rId4"/>
    <p:sldId id="281" r:id="rId5"/>
    <p:sldId id="282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677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381" y="2146553"/>
            <a:ext cx="6815669" cy="1145288"/>
          </a:xfrm>
        </p:spPr>
        <p:txBody>
          <a:bodyPr/>
          <a:lstStyle/>
          <a:p>
            <a:r>
              <a:rPr lang="pt-BR" sz="4000" dirty="0" smtClean="0"/>
              <a:t>Critérios de divisibilidade 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60177"/>
          </a:xfrm>
        </p:spPr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Critérios de divisibilidade </a:t>
            </a:r>
            <a:br>
              <a:rPr lang="pt-BR" dirty="0" smtClean="0"/>
            </a:br>
            <a:r>
              <a:rPr lang="pt-BR" dirty="0" smtClean="0"/>
              <a:t>por 2, 3, 4, 5, 6, 9 e 10.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3778" y="2534195"/>
            <a:ext cx="9601196" cy="359497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 Ex</a:t>
            </a:r>
            <a:r>
              <a:rPr lang="pt-BR" b="1" baseline="-25000" dirty="0" smtClean="0"/>
              <a:t>1</a:t>
            </a:r>
            <a:r>
              <a:rPr lang="pt-BR" b="1" dirty="0" smtClean="0"/>
              <a:t>.: </a:t>
            </a:r>
            <a:r>
              <a:rPr lang="pt-BR" sz="2000" b="1" dirty="0" smtClean="0"/>
              <a:t>Critério de divisibilidade por 3 </a:t>
            </a:r>
            <a:r>
              <a:rPr lang="pt-BR" sz="2000" dirty="0" smtClean="0"/>
              <a:t>=&gt; </a:t>
            </a:r>
            <a:r>
              <a:rPr lang="pt-BR" dirty="0" smtClean="0"/>
              <a:t>Um número é divisível por 3 se a soma dos seus algarismos é divisível por 3.</a:t>
            </a:r>
          </a:p>
          <a:p>
            <a:pPr algn="just">
              <a:buNone/>
            </a:pPr>
            <a:r>
              <a:rPr lang="pt-BR" dirty="0" smtClean="0"/>
              <a:t>Observe que todas as potências de 10 deixam resto 1 quando divididas por 3:</a:t>
            </a:r>
          </a:p>
          <a:p>
            <a:pPr algn="just">
              <a:buFont typeface="Symbol"/>
              <a:buChar char="Þ"/>
            </a:pPr>
            <a:r>
              <a:rPr lang="pt-BR" b="1" dirty="0" smtClean="0"/>
              <a:t>     10 = 3 · 3 + 1.             100 = 3 · 33 + 1.                1000 = 3 · 333 + 1. </a:t>
            </a:r>
          </a:p>
          <a:p>
            <a:pPr algn="just">
              <a:buNone/>
            </a:pPr>
            <a:r>
              <a:rPr lang="pt-BR" dirty="0" smtClean="0"/>
              <a:t>Sendo assim, verifique se 457 é ou não é divisível por 3.</a:t>
            </a:r>
          </a:p>
          <a:p>
            <a:pPr algn="just">
              <a:buFont typeface="Symbol"/>
              <a:buChar char="Þ"/>
            </a:pPr>
            <a:r>
              <a:rPr lang="pt-BR" dirty="0" smtClean="0"/>
              <a:t>  457 = 4·100+5·10+7   =&gt; 457 = 4(3·33+1)+5(3·3+1)+7    =&gt; </a:t>
            </a:r>
          </a:p>
          <a:p>
            <a:pPr algn="just">
              <a:buFont typeface="Symbol"/>
              <a:buChar char="Þ"/>
            </a:pPr>
            <a:r>
              <a:rPr lang="pt-BR" dirty="0" smtClean="0"/>
              <a:t>   457 = </a:t>
            </a:r>
            <a:r>
              <a:rPr lang="pt-BR" b="1" dirty="0" smtClean="0"/>
              <a:t>3(4·33+ 5·3)</a:t>
            </a:r>
            <a:r>
              <a:rPr lang="pt-BR" dirty="0" smtClean="0"/>
              <a:t>+</a:t>
            </a:r>
            <a:r>
              <a:rPr lang="pt-BR" b="1" dirty="0" smtClean="0"/>
              <a:t> </a:t>
            </a:r>
            <a:r>
              <a:rPr lang="pt-BR" dirty="0" smtClean="0"/>
              <a:t>(4+ 5+ 7). Podemos observar que a soma 4 + 5 + 6 = 16 não será divisível por 3, ou seja, 457 também não será divisível.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4400" dirty="0" smtClean="0"/>
              <a:t> </a:t>
            </a:r>
            <a:r>
              <a:rPr lang="pt-BR" sz="8000" b="1" dirty="0" smtClean="0"/>
              <a:t>Ex</a:t>
            </a:r>
            <a:r>
              <a:rPr lang="pt-BR" sz="8000" b="1" baseline="-25000" dirty="0" smtClean="0"/>
              <a:t>2</a:t>
            </a:r>
            <a:r>
              <a:rPr lang="pt-BR" sz="8000" b="1" dirty="0" smtClean="0"/>
              <a:t>.: Critério de divisibilidade por 9 </a:t>
            </a:r>
            <a:r>
              <a:rPr lang="pt-BR" sz="8000" dirty="0" smtClean="0"/>
              <a:t>=&gt; Um número é divisível por 9 se a soma dos seus algarismos é divisível por 9.</a:t>
            </a:r>
          </a:p>
          <a:p>
            <a:pPr algn="just">
              <a:buNone/>
            </a:pPr>
            <a:r>
              <a:rPr lang="pt-BR" sz="8000" dirty="0" smtClean="0"/>
              <a:t>  =&gt; A ideia é semelhante ao critério de divisibilidade por 3.</a:t>
            </a:r>
          </a:p>
          <a:p>
            <a:pPr algn="just">
              <a:buNone/>
            </a:pPr>
            <a:r>
              <a:rPr lang="pt-BR" sz="8000" dirty="0" smtClean="0"/>
              <a:t>  Sendo assim, verifique se 2345 é ou não é divisível por 9.</a:t>
            </a:r>
          </a:p>
          <a:p>
            <a:pPr algn="just">
              <a:buNone/>
            </a:pPr>
            <a:r>
              <a:rPr lang="pt-BR" sz="8000" dirty="0" smtClean="0"/>
              <a:t>  =&gt; 2345 = 2 · 1000 + 3 · 100 + 4 · 10 + 5  </a:t>
            </a:r>
          </a:p>
          <a:p>
            <a:pPr algn="just">
              <a:buNone/>
            </a:pPr>
            <a:r>
              <a:rPr lang="pt-BR" sz="8000" dirty="0" smtClean="0"/>
              <a:t>  =&gt; 2345 = 2(9 · 111+ 1)+ 3(9 · 11+ 1)+ 4(9+ 1)+ 5</a:t>
            </a:r>
          </a:p>
          <a:p>
            <a:pPr algn="just">
              <a:buNone/>
            </a:pPr>
            <a:r>
              <a:rPr lang="pt-BR" sz="8000" dirty="0" smtClean="0"/>
              <a:t>  =&gt; 2345 = </a:t>
            </a:r>
            <a:r>
              <a:rPr lang="pt-BR" sz="8000" b="1" dirty="0" smtClean="0"/>
              <a:t>9(2 · 111 + 3 · 11 + 4) </a:t>
            </a:r>
            <a:r>
              <a:rPr lang="pt-BR" sz="8000" dirty="0" smtClean="0"/>
              <a:t>+ (2 + 3 + 4 + 5)</a:t>
            </a:r>
          </a:p>
          <a:p>
            <a:pPr algn="just">
              <a:buNone/>
            </a:pPr>
            <a:r>
              <a:rPr lang="pt-BR" sz="8000" dirty="0" smtClean="0"/>
              <a:t>                                                                                   soma igual a14, que não é divisível por 9, então 2345 também não é divisível.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8000" b="1" dirty="0" smtClean="0"/>
              <a:t>Ex</a:t>
            </a:r>
            <a:r>
              <a:rPr lang="pt-BR" sz="8000" b="1" baseline="-25000" dirty="0" smtClean="0"/>
              <a:t>3</a:t>
            </a:r>
            <a:r>
              <a:rPr lang="pt-BR" sz="8000" b="1" dirty="0" smtClean="0"/>
              <a:t>.: Critério de divisibilidade por 4</a:t>
            </a:r>
            <a:r>
              <a:rPr lang="pt-BR" sz="8000" dirty="0" smtClean="0"/>
              <a:t> =&gt; Um número natural é divisível por 4 quando o número formado pelos seus dois últimos algarismos é divisível por 4. </a:t>
            </a:r>
          </a:p>
          <a:p>
            <a:pPr algn="just">
              <a:buNone/>
            </a:pPr>
            <a:r>
              <a:rPr lang="pt-BR" sz="8000" dirty="0" smtClean="0"/>
              <a:t>Sendo assim, verifique se 23562 é ou não é divisível por 4.</a:t>
            </a:r>
          </a:p>
          <a:p>
            <a:pPr algn="just">
              <a:buNone/>
            </a:pPr>
            <a:r>
              <a:rPr lang="pt-BR" sz="8000" dirty="0" smtClean="0"/>
              <a:t>  =&gt; 23562 = 235 · 100 + 62. =&gt; 23562 = 235 · 4 · 25 + 62 =&gt; </a:t>
            </a:r>
            <a:r>
              <a:rPr lang="pt-BR" sz="8000" b="1" dirty="0" smtClean="0"/>
              <a:t>4(235 · 25) </a:t>
            </a:r>
            <a:r>
              <a:rPr lang="pt-BR" sz="8000" dirty="0" smtClean="0"/>
              <a:t>+ 62 . Como 62 não é divisível por 4, 23562 também não será divisível por 4.</a:t>
            </a:r>
          </a:p>
          <a:p>
            <a:pPr algn="just">
              <a:buNone/>
            </a:pPr>
            <a:r>
              <a:rPr lang="pt-BR" sz="4400" dirty="0" smtClean="0"/>
              <a:t>          </a:t>
            </a:r>
            <a:r>
              <a:rPr lang="pt-BR" sz="2900" dirty="0" smtClean="0"/>
              <a:t>                          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  <a:endParaRPr lang="pt-BR" sz="28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cxnSp>
        <p:nvCxnSpPr>
          <p:cNvPr id="6" name="Conector angulado 5"/>
          <p:cNvCxnSpPr/>
          <p:nvPr/>
        </p:nvCxnSpPr>
        <p:spPr>
          <a:xfrm>
            <a:off x="5734594" y="3422469"/>
            <a:ext cx="836024" cy="222068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sz="9600" dirty="0" smtClean="0"/>
              <a:t>  </a:t>
            </a:r>
            <a:r>
              <a:rPr lang="pt-BR" sz="9600" b="1" dirty="0" smtClean="0"/>
              <a:t> Observações importantes: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sz="6000" b="1" dirty="0" smtClean="0"/>
              <a:t> </a:t>
            </a:r>
            <a:r>
              <a:rPr lang="pt-BR" sz="7200" dirty="0" smtClean="0"/>
              <a:t>Um número é </a:t>
            </a:r>
            <a:r>
              <a:rPr lang="pt-BR" sz="7200" b="1" dirty="0" smtClean="0"/>
              <a:t>divisível </a:t>
            </a:r>
            <a:r>
              <a:rPr lang="pt-BR" sz="7200" dirty="0" smtClean="0"/>
              <a:t>por </a:t>
            </a:r>
            <a:r>
              <a:rPr lang="pt-BR" sz="7200" b="1" dirty="0" smtClean="0"/>
              <a:t>2</a:t>
            </a:r>
            <a:r>
              <a:rPr lang="pt-BR" sz="7200" dirty="0" smtClean="0"/>
              <a:t> quando é </a:t>
            </a:r>
            <a:r>
              <a:rPr lang="pt-BR" sz="7200" b="1" dirty="0" smtClean="0"/>
              <a:t>par</a:t>
            </a:r>
            <a:r>
              <a:rPr lang="pt-BR" sz="7200" dirty="0" smtClean="0"/>
              <a:t> e um número é </a:t>
            </a:r>
            <a:r>
              <a:rPr lang="pt-BR" sz="7200" b="1" dirty="0" smtClean="0"/>
              <a:t>divisível</a:t>
            </a:r>
            <a:r>
              <a:rPr lang="pt-BR" sz="7200" dirty="0" smtClean="0"/>
              <a:t> por </a:t>
            </a:r>
            <a:r>
              <a:rPr lang="pt-BR" sz="7200" b="1" dirty="0" smtClean="0"/>
              <a:t>6</a:t>
            </a:r>
            <a:r>
              <a:rPr lang="pt-BR" sz="7200" dirty="0" smtClean="0"/>
              <a:t> quando é </a:t>
            </a:r>
            <a:r>
              <a:rPr lang="pt-BR" sz="7200" b="1" dirty="0" smtClean="0"/>
              <a:t>divisível</a:t>
            </a:r>
            <a:r>
              <a:rPr lang="pt-BR" sz="7200" dirty="0" smtClean="0"/>
              <a:t>, ao mesmo tempo, </a:t>
            </a:r>
            <a:r>
              <a:rPr lang="pt-BR" sz="7200" b="1" dirty="0" smtClean="0"/>
              <a:t>por 2 e por 3</a:t>
            </a:r>
            <a:r>
              <a:rPr lang="pt-BR" sz="7200" dirty="0" smtClean="0"/>
              <a:t>. Um número é </a:t>
            </a:r>
            <a:r>
              <a:rPr lang="pt-BR" sz="7200" b="1" dirty="0" smtClean="0"/>
              <a:t>divisível por 5 </a:t>
            </a:r>
            <a:r>
              <a:rPr lang="pt-BR" sz="7200" dirty="0" smtClean="0"/>
              <a:t>quanto </a:t>
            </a:r>
            <a:r>
              <a:rPr lang="pt-BR" sz="7200" b="1" dirty="0" smtClean="0"/>
              <a:t>termina </a:t>
            </a:r>
            <a:r>
              <a:rPr lang="pt-BR" sz="7200" dirty="0" smtClean="0"/>
              <a:t>em </a:t>
            </a:r>
            <a:r>
              <a:rPr lang="pt-BR" sz="7200" b="1" dirty="0" smtClean="0"/>
              <a:t>0</a:t>
            </a:r>
            <a:r>
              <a:rPr lang="pt-BR" sz="7200" dirty="0" smtClean="0"/>
              <a:t> ou em </a:t>
            </a:r>
            <a:r>
              <a:rPr lang="pt-BR" sz="7200" b="1" dirty="0" smtClean="0"/>
              <a:t>5</a:t>
            </a:r>
            <a:r>
              <a:rPr lang="pt-BR" sz="7200" dirty="0" smtClean="0"/>
              <a:t>, e um número é </a:t>
            </a:r>
            <a:r>
              <a:rPr lang="pt-BR" sz="7200" b="1" dirty="0" smtClean="0"/>
              <a:t>divisível </a:t>
            </a:r>
            <a:r>
              <a:rPr lang="pt-BR" sz="7200" dirty="0" smtClean="0"/>
              <a:t>por </a:t>
            </a:r>
            <a:r>
              <a:rPr lang="pt-BR" sz="7200" b="1" dirty="0" smtClean="0"/>
              <a:t>10</a:t>
            </a:r>
            <a:r>
              <a:rPr lang="pt-BR" sz="7200" dirty="0" smtClean="0"/>
              <a:t> quando </a:t>
            </a:r>
            <a:r>
              <a:rPr lang="pt-BR" sz="7200" b="1" dirty="0" smtClean="0"/>
              <a:t>termina em zero</a:t>
            </a:r>
            <a:r>
              <a:rPr lang="pt-BR" sz="7200" dirty="0" smtClean="0"/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1: </a:t>
            </a:r>
            <a:r>
              <a:rPr lang="pt-BR" sz="7200" dirty="0" smtClean="0"/>
              <a:t>Verifique se cada um dos números é divisível por 2, 3, 4, 5, 6, 9 ou 10.</a:t>
            </a:r>
          </a:p>
          <a:p>
            <a:pPr marL="0" indent="0" algn="just">
              <a:buNone/>
            </a:pPr>
            <a:r>
              <a:rPr lang="pt-BR" sz="7200" dirty="0" smtClean="0"/>
              <a:t>(a) 1260.                                     (b) 1746.                                (c) 2210505.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2: </a:t>
            </a:r>
            <a:r>
              <a:rPr lang="pt-BR" sz="7200" dirty="0" smtClean="0"/>
              <a:t>Encontre o menor múltiplo de 9 que não possui algarismos ímpares. </a:t>
            </a:r>
            <a:r>
              <a:rPr lang="pt-BR" sz="7200" b="1" dirty="0" err="1" smtClean="0"/>
              <a:t>Resp</a:t>
            </a:r>
            <a:r>
              <a:rPr lang="pt-BR" sz="7200" b="1" dirty="0" smtClean="0"/>
              <a:t>. 288</a:t>
            </a:r>
            <a:endParaRPr lang="pt-BR" sz="72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3: </a:t>
            </a:r>
            <a:r>
              <a:rPr lang="pt-BR" sz="7200" dirty="0" smtClean="0"/>
              <a:t>Qual é o menor número de cinco algarismos divisível por 4 que se pode formar com os algarismos 1, 2, 3, 4 e 9? </a:t>
            </a:r>
            <a:r>
              <a:rPr lang="pt-BR" sz="7200" b="1" dirty="0" err="1" smtClean="0"/>
              <a:t>Resp</a:t>
            </a:r>
            <a:r>
              <a:rPr lang="pt-BR" sz="7200" b="1" dirty="0" smtClean="0"/>
              <a:t>. 13492.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4: </a:t>
            </a:r>
            <a:r>
              <a:rPr lang="pt-BR" sz="7200" dirty="0" smtClean="0"/>
              <a:t>O dobro de um número, quando dividido por 5, deixa resto 1. Qual é o resto da divisão deste número por 5? </a:t>
            </a:r>
            <a:r>
              <a:rPr lang="pt-BR" sz="7200" b="1" dirty="0" err="1" smtClean="0"/>
              <a:t>Resp</a:t>
            </a:r>
            <a:r>
              <a:rPr lang="pt-BR" sz="7200" b="1" dirty="0" smtClean="0"/>
              <a:t>. 3</a:t>
            </a:r>
            <a:r>
              <a:rPr lang="pt-BR" sz="7200" dirty="0" smtClean="0"/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dirty="0" smtClean="0"/>
              <a:t> </a:t>
            </a:r>
            <a:r>
              <a:rPr lang="pt-BR" sz="7200" b="1" dirty="0" smtClean="0"/>
              <a:t>Exercício 5:</a:t>
            </a:r>
            <a:r>
              <a:rPr lang="pt-BR" sz="7200" dirty="0" smtClean="0"/>
              <a:t> Encontre um número que quando multiplicado por 9 resulta em um número formado somente por algarismos iguais a 1. 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6: </a:t>
            </a:r>
            <a:r>
              <a:rPr lang="pt-BR" sz="7200" dirty="0" smtClean="0"/>
              <a:t>Determinar se cada um dos números a seguir é divisível por 7 ou por 11. </a:t>
            </a:r>
          </a:p>
          <a:p>
            <a:pPr marL="0" indent="0" algn="just">
              <a:buNone/>
            </a:pPr>
            <a:r>
              <a:rPr lang="pt-BR" sz="7200" dirty="0" smtClean="0"/>
              <a:t>(a) 145 659.                        (b) 4 754 542.                         (c) 240 394.                                    (d) 2 436.</a:t>
            </a:r>
            <a:endParaRPr lang="pt-BR" sz="7200" b="1" dirty="0" smtClean="0"/>
          </a:p>
          <a:p>
            <a:pPr marL="0" indent="0" algn="just">
              <a:buNone/>
            </a:pPr>
            <a:r>
              <a:rPr lang="pt-BR" sz="8000" b="1" dirty="0" smtClean="0"/>
              <a:t> </a:t>
            </a:r>
          </a:p>
          <a:p>
            <a:pPr marL="0" indent="0" algn="just">
              <a:buNone/>
            </a:pP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Exercício 7: </a:t>
            </a:r>
            <a:r>
              <a:rPr lang="pt-BR" sz="2800" b="1" dirty="0" smtClean="0"/>
              <a:t>Diferença de potências</a:t>
            </a:r>
            <a:r>
              <a:rPr lang="pt-BR" sz="2800" dirty="0" smtClean="0"/>
              <a:t> – Seja n = 9 867. Se você calculasse n³ − n² , qual seria o algarismo das unidades encontrado? </a:t>
            </a:r>
          </a:p>
          <a:p>
            <a:pPr algn="just">
              <a:buNone/>
            </a:pPr>
            <a:r>
              <a:rPr lang="pt-BR" sz="2800" dirty="0" smtClean="0"/>
              <a:t>(a) 0               (b) 2              (c) 4                (d) 6                  (e) 8 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/>
              <a:t> Exercício 8: </a:t>
            </a:r>
            <a:r>
              <a:rPr lang="pt-BR" sz="2800" dirty="0" smtClean="0"/>
              <a:t> Coloque algarismos no lugar dos asteriscos de modo que o número 32*35717* seja divisível por 72.</a:t>
            </a:r>
            <a:endParaRPr lang="pt-BR" sz="2800" b="1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Solução =&gt; </a:t>
            </a:r>
            <a:r>
              <a:rPr lang="pt-BR" dirty="0" smtClean="0"/>
              <a:t>Exercício 7:</a:t>
            </a:r>
          </a:p>
          <a:p>
            <a:pPr algn="just">
              <a:buNone/>
            </a:pPr>
            <a:r>
              <a:rPr lang="pt-BR" b="1" dirty="0" smtClean="0"/>
              <a:t>Solução 1: </a:t>
            </a:r>
            <a:r>
              <a:rPr lang="pt-BR" dirty="0" smtClean="0"/>
              <a:t>O algarismo final de 9 867³ é o mesmo que o de 7³ = 343, isto é, 3. </a:t>
            </a:r>
          </a:p>
          <a:p>
            <a:pPr algn="just">
              <a:buNone/>
            </a:pPr>
            <a:r>
              <a:rPr lang="pt-BR" dirty="0" smtClean="0"/>
              <a:t>                 O algarismo final de 9 867² é o mesmo que o de 7² = 49, isto é, 9. </a:t>
            </a:r>
          </a:p>
          <a:p>
            <a:pPr algn="just">
              <a:buNone/>
            </a:pPr>
            <a:r>
              <a:rPr lang="pt-BR" dirty="0" smtClean="0"/>
              <a:t>    Se de um número terminado em 3 subtraímos outro terminado em 9, o algarismo final do       resultado é 4. </a:t>
            </a:r>
          </a:p>
          <a:p>
            <a:pPr algn="just">
              <a:buNone/>
            </a:pPr>
            <a:r>
              <a:rPr lang="pt-BR" dirty="0" smtClean="0"/>
              <a:t>      Observação: Observe que o algarismo das unidades da diferença 9 867³−9 867³ é igual ao algarismo das unidades de (7³ − 7 ² ). </a:t>
            </a:r>
          </a:p>
          <a:p>
            <a:pPr algn="just">
              <a:buNone/>
            </a:pPr>
            <a:r>
              <a:rPr lang="pt-BR" dirty="0" smtClean="0"/>
              <a:t> </a:t>
            </a:r>
            <a:r>
              <a:rPr lang="pt-BR" b="1" dirty="0" smtClean="0"/>
              <a:t>Solução 2:</a:t>
            </a:r>
            <a:r>
              <a:rPr lang="pt-BR" dirty="0" smtClean="0"/>
              <a:t> n³ − n² = n² (n − 1), com n² = 9 867² terminando em 9 e n − 1 = 9 866 em 6. Como 9 × 6 = 54, o algarismo final de n² (n − 1) é 4.</a:t>
            </a:r>
          </a:p>
          <a:p>
            <a:pPr algn="r">
              <a:buNone/>
            </a:pPr>
            <a:r>
              <a:rPr lang="pt-BR" b="1" dirty="0" smtClean="0"/>
              <a:t>A opção correta é (c).</a:t>
            </a:r>
          </a:p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Solução =&gt; </a:t>
            </a:r>
            <a:r>
              <a:rPr lang="pt-BR" dirty="0" smtClean="0"/>
              <a:t>Exercício 8:</a:t>
            </a:r>
          </a:p>
          <a:p>
            <a:pPr algn="just">
              <a:buNone/>
            </a:pPr>
            <a:r>
              <a:rPr lang="pt-BR" dirty="0" smtClean="0"/>
              <a:t>    Um número é divisível por 72 se for divisível por 8 e por 9. Pelo critério de divisibilidade por 8, o número 17* tem que ser divisível por 8. Você pode verificar facilmente que o único algarismo que funciona é 6. De acordo com o critério de divisibilidade por 9, a soma dos algarismos do número 32*357176 tem que ser divisível por 9, logo o último algarismo que faltava é 2. </a:t>
            </a:r>
          </a:p>
          <a:p>
            <a:pPr algn="r">
              <a:buNone/>
            </a:pPr>
            <a:r>
              <a:rPr lang="pt-BR" b="1" dirty="0" smtClean="0"/>
              <a:t>A resposta é 322357176.</a:t>
            </a:r>
          </a:p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30" name="Picture 6" descr="http://geradormemes.com/media/created/qhjz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3" y="760776"/>
            <a:ext cx="10724607" cy="5457145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564x/fc/c2/1c/fcc21cdb3f071599ac3ff0c451c9ed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717" y="2342675"/>
            <a:ext cx="3018700" cy="228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5096</TotalTime>
  <Words>953</Words>
  <Application>Microsoft Office PowerPoint</Application>
  <PresentationFormat>Personalizar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Critérios de divisibilidade </vt:lpstr>
      <vt:lpstr> Critérios de divisibilidade  por 2, 3, 4, 5, 6, 9 e 10. 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142</cp:revision>
  <dcterms:created xsi:type="dcterms:W3CDTF">2015-01-13T23:40:40Z</dcterms:created>
  <dcterms:modified xsi:type="dcterms:W3CDTF">2016-07-16T06:15:36Z</dcterms:modified>
</cp:coreProperties>
</file>