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ED8D-6FB4-411F-8893-472418182E4E}" type="datetimeFigureOut">
              <a:rPr lang="pt-BR" smtClean="0"/>
              <a:pPr/>
              <a:t>24/06/2016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F460-1475-43A2-B3C7-EDF1CF595B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0548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ED8D-6FB4-411F-8893-472418182E4E}" type="datetimeFigureOut">
              <a:rPr lang="pt-BR" smtClean="0"/>
              <a:pPr/>
              <a:t>24/06/2016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F460-1475-43A2-B3C7-EDF1CF595B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63034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ED8D-6FB4-411F-8893-472418182E4E}" type="datetimeFigureOut">
              <a:rPr lang="pt-BR" smtClean="0"/>
              <a:pPr/>
              <a:t>24/06/2016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F460-1475-43A2-B3C7-EDF1CF595B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8235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ED8D-6FB4-411F-8893-472418182E4E}" type="datetimeFigureOut">
              <a:rPr lang="pt-BR" smtClean="0"/>
              <a:pPr/>
              <a:t>24/06/2016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F460-1475-43A2-B3C7-EDF1CF595B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8356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ED8D-6FB4-411F-8893-472418182E4E}" type="datetimeFigureOut">
              <a:rPr lang="pt-BR" smtClean="0"/>
              <a:pPr/>
              <a:t>24/06/2016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F460-1475-43A2-B3C7-EDF1CF595B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32251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ED8D-6FB4-411F-8893-472418182E4E}" type="datetimeFigureOut">
              <a:rPr lang="pt-BR" smtClean="0"/>
              <a:pPr/>
              <a:t>24/06/2016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F460-1475-43A2-B3C7-EDF1CF595B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7907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ED8D-6FB4-411F-8893-472418182E4E}" type="datetimeFigureOut">
              <a:rPr lang="pt-BR" smtClean="0"/>
              <a:pPr/>
              <a:t>24/06/2016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F460-1475-43A2-B3C7-EDF1CF595B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8956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ED8D-6FB4-411F-8893-472418182E4E}" type="datetimeFigureOut">
              <a:rPr lang="pt-BR" smtClean="0"/>
              <a:pPr/>
              <a:t>24/06/2016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F460-1475-43A2-B3C7-EDF1CF595B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202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ED8D-6FB4-411F-8893-472418182E4E}" type="datetimeFigureOut">
              <a:rPr lang="pt-BR" smtClean="0"/>
              <a:pPr/>
              <a:t>24/06/2016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F460-1475-43A2-B3C7-EDF1CF595B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03696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ED8D-6FB4-411F-8893-472418182E4E}" type="datetimeFigureOut">
              <a:rPr lang="pt-BR" smtClean="0"/>
              <a:pPr/>
              <a:t>24/06/2016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F460-1475-43A2-B3C7-EDF1CF595B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7523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ED8D-6FB4-411F-8893-472418182E4E}" type="datetimeFigureOut">
              <a:rPr lang="pt-BR" smtClean="0"/>
              <a:pPr/>
              <a:t>24/06/2016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F460-1475-43A2-B3C7-EDF1CF595B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7120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5ED8D-6FB4-411F-8893-472418182E4E}" type="datetimeFigureOut">
              <a:rPr lang="pt-BR" smtClean="0"/>
              <a:pPr/>
              <a:t>24/06/2016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AF460-1475-43A2-B3C7-EDF1CF595B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6146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</p:spPr>
        <p:txBody>
          <a:bodyPr>
            <a:normAutofit/>
          </a:bodyPr>
          <a:lstStyle/>
          <a:p>
            <a:r>
              <a:rPr lang="pt-BR" dirty="0" smtClean="0"/>
              <a:t> ENCONTRO 1 - ARITMÉTICA</a:t>
            </a:r>
            <a:br>
              <a:rPr lang="pt-BR" dirty="0" smtClean="0"/>
            </a:br>
            <a:r>
              <a:rPr lang="pt-BR" dirty="0" smtClean="0"/>
              <a:t>OBMEP NA ESCOLA </a:t>
            </a:r>
            <a:br>
              <a:rPr lang="pt-BR" dirty="0" smtClean="0"/>
            </a:br>
            <a:r>
              <a:rPr lang="pt-BR" dirty="0" smtClean="0"/>
              <a:t>PIC- 2016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PROFESSOR: </a:t>
            </a:r>
            <a:r>
              <a:rPr lang="pt-BR" dirty="0" err="1" smtClean="0"/>
              <a:t>Ms</a:t>
            </a:r>
            <a:r>
              <a:rPr lang="pt-BR" dirty="0" smtClean="0"/>
              <a:t>. </a:t>
            </a:r>
            <a:r>
              <a:rPr lang="pt-BR" dirty="0" err="1" smtClean="0"/>
              <a:t>Nicomedes</a:t>
            </a:r>
            <a:r>
              <a:rPr lang="pt-BR" dirty="0" smtClean="0"/>
              <a:t> Pontes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84106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1.2 - SISTEMA POSICIONAL DE NUMERAÇÃO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51257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LIVRO ARITMÉTICA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145" t="19727" r="29722" b="68359"/>
          <a:stretch/>
        </p:blipFill>
        <p:spPr bwMode="auto">
          <a:xfrm>
            <a:off x="467544" y="1700808"/>
            <a:ext cx="8018910" cy="119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7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464" t="19336" r="29722" b="68164"/>
          <a:stretch/>
        </p:blipFill>
        <p:spPr bwMode="auto">
          <a:xfrm>
            <a:off x="323528" y="1700807"/>
            <a:ext cx="8208912" cy="131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634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024" t="25781" r="29722" b="63477"/>
          <a:stretch/>
        </p:blipFill>
        <p:spPr bwMode="auto">
          <a:xfrm>
            <a:off x="183513" y="1703184"/>
            <a:ext cx="8780975" cy="119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4878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560" t="21969" r="29022" b="65158"/>
          <a:stretch/>
        </p:blipFill>
        <p:spPr bwMode="auto">
          <a:xfrm>
            <a:off x="323529" y="1556792"/>
            <a:ext cx="8640960" cy="137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8541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 proposta para casa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8028385" cy="15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 proposta para casa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133297" cy="491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 proposta para casa</a:t>
            </a:r>
            <a:endParaRPr lang="pt-B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749333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      1.1 - PARIDADE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97705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LIVRO ARITMÉTICA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189" t="23274" r="29231" b="67957"/>
          <a:stretch/>
        </p:blipFill>
        <p:spPr bwMode="auto">
          <a:xfrm>
            <a:off x="683568" y="1911419"/>
            <a:ext cx="7911527" cy="87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590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LIVRO ARITMÉTICA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Exemplo 3: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646" t="58295" r="28795" b="31157"/>
          <a:stretch/>
        </p:blipFill>
        <p:spPr bwMode="auto">
          <a:xfrm>
            <a:off x="1185809" y="2276872"/>
            <a:ext cx="7185977" cy="105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221" t="28359" r="30600" b="63281"/>
          <a:stretch/>
        </p:blipFill>
        <p:spPr bwMode="auto">
          <a:xfrm>
            <a:off x="802111" y="3140968"/>
            <a:ext cx="7416824" cy="84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18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LIVRO ARITMÉTICA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EXEMPLO 4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530" t="42969" r="27965" b="35156"/>
          <a:stretch/>
        </p:blipFill>
        <p:spPr bwMode="auto">
          <a:xfrm>
            <a:off x="1624084" y="2348880"/>
            <a:ext cx="729025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1604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LIVRO ARITMÉTICA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684" t="21094" r="29722" b="48046"/>
          <a:stretch/>
        </p:blipFill>
        <p:spPr bwMode="auto">
          <a:xfrm>
            <a:off x="251520" y="1628800"/>
            <a:ext cx="8542246" cy="339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9945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LIVRO ARITMÉTICA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182" t="23680" r="29503" b="55422"/>
          <a:stretch/>
        </p:blipFill>
        <p:spPr bwMode="auto">
          <a:xfrm>
            <a:off x="591803" y="1772816"/>
            <a:ext cx="849471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3543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LIVRO ARITMÉTICA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585" t="62311" r="28295" b="24211"/>
          <a:stretch/>
        </p:blipFill>
        <p:spPr bwMode="auto">
          <a:xfrm>
            <a:off x="343161" y="1700808"/>
            <a:ext cx="8352928" cy="137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5122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LIVRO ARITMÉTICA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573" t="17708" r="29942" b="74020"/>
          <a:stretch/>
        </p:blipFill>
        <p:spPr bwMode="auto">
          <a:xfrm>
            <a:off x="467543" y="1700808"/>
            <a:ext cx="8313033" cy="88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5354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54</Words>
  <Application>Microsoft Office PowerPoint</Application>
  <PresentationFormat>Apresentação na tela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 ENCONTRO 1 - ARITMÉTICA OBMEP NA ESCOLA  PIC- 2016</vt:lpstr>
      <vt:lpstr>Slide 2</vt:lpstr>
      <vt:lpstr>LIVRO ARITMÉTICA</vt:lpstr>
      <vt:lpstr>LIVRO ARITMÉTICA</vt:lpstr>
      <vt:lpstr>LIVRO ARITMÉTICA</vt:lpstr>
      <vt:lpstr>LIVRO ARITMÉTICA</vt:lpstr>
      <vt:lpstr>LIVRO ARITMÉTICA</vt:lpstr>
      <vt:lpstr>LIVRO ARITMÉTICA</vt:lpstr>
      <vt:lpstr>LIVRO ARITMÉTICA</vt:lpstr>
      <vt:lpstr>Slide 10</vt:lpstr>
      <vt:lpstr>LIVRO ARITMÉTICA</vt:lpstr>
      <vt:lpstr>Slide 12</vt:lpstr>
      <vt:lpstr>Slide 13</vt:lpstr>
      <vt:lpstr>Slide 14</vt:lpstr>
      <vt:lpstr>Atividade proposta para casa</vt:lpstr>
      <vt:lpstr>Atividade proposta para casa</vt:lpstr>
      <vt:lpstr>Atividade proposta para casa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1 – ARITMÉTICA OBMEP NA ESCOLA  PIC- 2016</dc:title>
  <dc:creator>Daniel</dc:creator>
  <cp:lastModifiedBy>nicomedes</cp:lastModifiedBy>
  <cp:revision>17</cp:revision>
  <dcterms:created xsi:type="dcterms:W3CDTF">2016-06-17T22:43:33Z</dcterms:created>
  <dcterms:modified xsi:type="dcterms:W3CDTF">2016-06-24T12:15:02Z</dcterms:modified>
</cp:coreProperties>
</file>