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436C-8EC1-47FC-BBBA-F803E0F59C79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8E5A-49FD-45B9-A3BA-76FF812F5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8E5A-49FD-45B9-A3BA-76FF812F591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21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8E5A-49FD-45B9-A3BA-76FF812F591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64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A5C451-8D19-47DE-A465-7FC009E08CCF}" type="datetimeFigureOut">
              <a:rPr lang="pt-BR" smtClean="0"/>
              <a:t>23/07/2016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5E9E5E-9255-4915-A802-BC05D04E005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OBMEP NA ESCOLA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6ª </a:t>
            </a:r>
            <a:r>
              <a:rPr lang="pt-BR" dirty="0" smtClean="0"/>
              <a:t>semana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35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229249" cy="30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56992"/>
            <a:ext cx="4229249" cy="30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2654175" y="1988840"/>
            <a:ext cx="1629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3131840" y="1412776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9" y="404664"/>
            <a:ext cx="8690716" cy="46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0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3" y="620688"/>
            <a:ext cx="8210723" cy="44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1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8" y="260648"/>
            <a:ext cx="8571165" cy="41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73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0" y="260648"/>
            <a:ext cx="8636873" cy="358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74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6183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6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3549" cy="33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6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0" y="260648"/>
            <a:ext cx="894757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5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" y="312182"/>
            <a:ext cx="8932422" cy="48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3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" y="371984"/>
            <a:ext cx="9076717" cy="46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8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Geometria 2: áreas e perímetros: resolução de exercícios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0063"/>
            <a:ext cx="7272808" cy="54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0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09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55364"/>
            <a:ext cx="8830079" cy="35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9" y="44624"/>
            <a:ext cx="843267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8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60020" cy="45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40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" y="0"/>
            <a:ext cx="8822404" cy="45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2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625216" cy="302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6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13"/>
            <a:ext cx="8064896" cy="66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4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55"/>
            <a:ext cx="6840760" cy="68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63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56" y="692696"/>
            <a:ext cx="2414664" cy="18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9595"/>
            <a:ext cx="3382321" cy="34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6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56742" cy="63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7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96926" cy="62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90486" cy="62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0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49940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1" y="39451"/>
            <a:ext cx="8542400" cy="63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4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8" y="217464"/>
            <a:ext cx="8481746" cy="51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3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4" y="467519"/>
            <a:ext cx="8482981" cy="18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3784054" cy="340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9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17</Words>
  <Application>Microsoft Office PowerPoint</Application>
  <PresentationFormat>Apresentação na tela (4:3)</PresentationFormat>
  <Paragraphs>5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Balcão Envidraçado</vt:lpstr>
      <vt:lpstr>OBMEP NA ESCOLA</vt:lpstr>
      <vt:lpstr>Geometria 2: áreas e perímetros: resolução de exercícios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OBMEP NA ESCOLA</dc:title>
  <dc:creator>Computador</dc:creator>
  <cp:lastModifiedBy>Computador</cp:lastModifiedBy>
  <cp:revision>35</cp:revision>
  <dcterms:created xsi:type="dcterms:W3CDTF">2016-07-03T14:58:08Z</dcterms:created>
  <dcterms:modified xsi:type="dcterms:W3CDTF">2016-07-23T18:43:38Z</dcterms:modified>
</cp:coreProperties>
</file>