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6" r:id="rId4"/>
    <p:sldId id="277" r:id="rId5"/>
    <p:sldId id="278" r:id="rId6"/>
    <p:sldId id="279" r:id="rId7"/>
    <p:sldId id="284" r:id="rId8"/>
    <p:sldId id="285" r:id="rId9"/>
    <p:sldId id="286" r:id="rId10"/>
    <p:sldId id="287" r:id="rId11"/>
    <p:sldId id="264" r:id="rId12"/>
    <p:sldId id="265" r:id="rId13"/>
    <p:sldId id="266" r:id="rId14"/>
    <p:sldId id="280" r:id="rId15"/>
    <p:sldId id="281" r:id="rId16"/>
    <p:sldId id="267" r:id="rId17"/>
    <p:sldId id="274" r:id="rId18"/>
    <p:sldId id="268" r:id="rId19"/>
    <p:sldId id="273" r:id="rId20"/>
    <p:sldId id="269" r:id="rId21"/>
    <p:sldId id="272" r:id="rId22"/>
    <p:sldId id="270" r:id="rId23"/>
    <p:sldId id="271" r:id="rId24"/>
    <p:sldId id="275" r:id="rId25"/>
    <p:sldId id="258" r:id="rId26"/>
    <p:sldId id="259" r:id="rId27"/>
    <p:sldId id="260" r:id="rId28"/>
    <p:sldId id="261" r:id="rId29"/>
    <p:sldId id="288" r:id="rId30"/>
    <p:sldId id="289" r:id="rId31"/>
    <p:sldId id="262" r:id="rId32"/>
    <p:sldId id="263" r:id="rId33"/>
    <p:sldId id="282" r:id="rId34"/>
    <p:sldId id="283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9A8F4-9B9B-440C-9B23-DF144BD58304}" type="datetimeFigureOut">
              <a:rPr lang="pt-BR" smtClean="0"/>
              <a:pPr/>
              <a:t>20/08/2016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C9845-1E58-4174-94CF-BEE5E76EF2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9845-1E58-4174-94CF-BEE5E76EF21E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A87-2FF4-4C80-AF2C-D33B4AA9F90A}" type="datetime1">
              <a:rPr lang="pt-BR" smtClean="0"/>
              <a:t>20/08/2016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2641-A054-4464-8F5F-5B129C177DC5}" type="datetime1">
              <a:rPr lang="pt-BR" smtClean="0"/>
              <a:t>20/08/2016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CC96-1573-44E8-ADE4-6196237460C2}" type="datetime1">
              <a:rPr lang="pt-BR" smtClean="0"/>
              <a:t>20/08/2016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7BB-6D58-4101-8A5B-22F077E82BF2}" type="datetime1">
              <a:rPr lang="pt-BR" smtClean="0"/>
              <a:t>20/08/2016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3E94-78D8-4E15-A540-C7958509984C}" type="datetime1">
              <a:rPr lang="pt-BR" smtClean="0"/>
              <a:t>20/08/2016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4CEE-6A20-4B27-A7DC-8A5274BC1091}" type="datetime1">
              <a:rPr lang="pt-BR" smtClean="0"/>
              <a:t>20/08/2016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733-C36D-4000-B3A0-C9AFCECAD3CF}" type="datetime1">
              <a:rPr lang="pt-BR" smtClean="0"/>
              <a:t>20/08/2016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DDA-FCCC-4399-A01D-B7EEAB3C8CFC}" type="datetime1">
              <a:rPr lang="pt-BR" smtClean="0"/>
              <a:t>20/08/2016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1E9E-C4CD-4BFD-9290-EED0CC4CDB64}" type="datetime1">
              <a:rPr lang="pt-BR" smtClean="0"/>
              <a:t>20/08/2016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696-8D2E-4366-9FF2-9F02E4DDFA64}" type="datetime1">
              <a:rPr lang="pt-BR" smtClean="0"/>
              <a:t>20/08/2016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F33-9FEF-4273-AD3D-BBB4B0C91227}" type="datetime1">
              <a:rPr lang="pt-BR" smtClean="0"/>
              <a:t>20/08/2016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807C-8A17-4520-AD6A-F7E738958BF9}" type="datetime1">
              <a:rPr lang="pt-BR" smtClean="0"/>
              <a:t>20/08/2016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55675" y="1493838"/>
            <a:ext cx="7121525" cy="1203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Ciclo 2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3356992"/>
            <a:ext cx="7556500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Aula 3:GEOMETRIA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Conteúdo:</a:t>
            </a:r>
            <a:endParaRPr lang="pt-BR" sz="24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 smtClean="0"/>
              <a:t> </a:t>
            </a:r>
            <a:r>
              <a:rPr lang="pt-BR" sz="2400" dirty="0" smtClean="0"/>
              <a:t> Teorema de Pitágoras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408712" cy="55984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6696744" cy="45194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323528" y="260648"/>
            <a:ext cx="664137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Leitura sugerida :</a:t>
            </a:r>
            <a:r>
              <a:rPr lang="pt-BR" dirty="0" smtClean="0"/>
              <a:t>seção 8.2  da apostila “Encontros de Geometria”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001270" cy="60012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5976664" cy="6335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81066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Leitura sugerida :</a:t>
            </a:r>
            <a:r>
              <a:rPr lang="pt-BR" dirty="0" smtClean="0"/>
              <a:t>seção 1.5 do capítulo 1 da apostila “Teorema de Pitágoras e áreas”</a:t>
            </a:r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5400600" cy="58741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3266"/>
            <a:ext cx="5832648" cy="29777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66708"/>
            <a:ext cx="6696744" cy="3456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913224" cy="25949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326186" cy="310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740352" cy="19961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2132856"/>
            <a:ext cx="8216900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atin typeface="Garamond" pitchFamily="18" charset="0"/>
              </a:rPr>
              <a:t>TEXTO BÁSICO : </a:t>
            </a:r>
            <a:r>
              <a:rPr lang="pt-BR" sz="2400" dirty="0" smtClean="0">
                <a:latin typeface="Garamond" pitchFamily="18" charset="0"/>
              </a:rPr>
              <a:t>seções </a:t>
            </a:r>
            <a:r>
              <a:rPr lang="pt-BR" sz="2400" dirty="0">
                <a:latin typeface="Garamond" pitchFamily="18" charset="0"/>
              </a:rPr>
              <a:t>8.2 da Apostila do PIC da OBMEP “Encontros de Geometria – Parte 1”, F. </a:t>
            </a:r>
            <a:r>
              <a:rPr lang="pt-BR" sz="2400" dirty="0" err="1">
                <a:latin typeface="Garamond" pitchFamily="18" charset="0"/>
              </a:rPr>
              <a:t>Dutenhefner</a:t>
            </a:r>
            <a:r>
              <a:rPr lang="pt-BR" sz="2400" dirty="0">
                <a:latin typeface="Garamond" pitchFamily="18" charset="0"/>
              </a:rPr>
              <a:t>, L. </a:t>
            </a:r>
            <a:r>
              <a:rPr lang="pt-BR" sz="2400" dirty="0" err="1" smtClean="0">
                <a:latin typeface="Garamond" pitchFamily="18" charset="0"/>
              </a:rPr>
              <a:t>Cadar</a:t>
            </a:r>
            <a:r>
              <a:rPr lang="pt-BR" sz="2400" dirty="0" smtClean="0">
                <a:latin typeface="Garamond" pitchFamily="18" charset="0"/>
              </a:rPr>
              <a:t> e</a:t>
            </a:r>
            <a:endParaRPr lang="pt-BR" sz="2400" dirty="0">
              <a:latin typeface="Garamond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Garamond" pitchFamily="18" charset="0"/>
              </a:rPr>
              <a:t>seções 1.1 a 1.5 da </a:t>
            </a: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dirty="0">
                <a:latin typeface="Garamond" pitchFamily="18" charset="0"/>
              </a:rPr>
              <a:t>Apostila 3 do PIC da OBMEP, “Teorema de Pitágoras e Áreas”, E. Wagner </a:t>
            </a:r>
            <a:r>
              <a:rPr lang="pt-BR" sz="2400" dirty="0" smtClean="0">
                <a:latin typeface="Garamond" pitchFamily="18" charset="0"/>
              </a:rPr>
              <a:t>.</a:t>
            </a:r>
            <a:endParaRPr lang="pt-BR" sz="2400" b="1" dirty="0">
              <a:latin typeface="Garamond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877635" cy="31020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568286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700808"/>
            <a:ext cx="8464599" cy="32556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548680"/>
            <a:ext cx="6327179" cy="51992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192688" cy="62988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59632" y="764704"/>
            <a:ext cx="582730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Questão 27 do Nível 3, pág. 74, do Banco de Questões 2010 </a:t>
            </a:r>
          </a:p>
          <a:p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511526" cy="17855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15754"/>
            <a:ext cx="7416824" cy="4352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1187624" y="764704"/>
            <a:ext cx="9928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Solução: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5688632" cy="37372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tângulo 2"/>
          <p:cNvSpPr/>
          <p:nvPr/>
        </p:nvSpPr>
        <p:spPr>
          <a:xfrm>
            <a:off x="899592" y="836712"/>
            <a:ext cx="60486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Questão 19 da Prova do nível 3 da 1ª fase da OBMEP de 2006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510904" cy="29580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827584" y="980728"/>
            <a:ext cx="9928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Solução: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95536" y="1052736"/>
            <a:ext cx="83529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Exercício </a:t>
            </a:r>
            <a:r>
              <a:rPr lang="pt-BR" dirty="0" smtClean="0"/>
              <a:t>5</a:t>
            </a:r>
            <a:r>
              <a:rPr lang="pt-BR" dirty="0" smtClean="0"/>
              <a:t>, </a:t>
            </a:r>
            <a:r>
              <a:rPr lang="pt-BR" dirty="0" smtClean="0"/>
              <a:t>página 22 da Apostila 3 do PIC da OBMEP, “Teorema de Pitágoras e Áreas”, E. Wagner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7675176" cy="948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60648"/>
            <a:ext cx="81066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Leitura sugerida :</a:t>
            </a:r>
            <a:r>
              <a:rPr lang="pt-BR" dirty="0" smtClean="0"/>
              <a:t>seção 1.1 do capítulo 1 da apostila “Teorema de Pitágoras e áreas”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552728" cy="60075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27584" y="980728"/>
            <a:ext cx="9928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Solução:</a:t>
            </a:r>
            <a:endParaRPr lang="pt-BR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6477470" cy="8623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052736"/>
            <a:ext cx="83529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Exercício 14, página 22 da Apostila 3 do PIC da OBMEP, “Teorema de Pitágoras e Áreas”, E. Wagner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7176512" cy="9766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5904656" cy="60572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251520" y="404664"/>
            <a:ext cx="9928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Solução: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5760640" cy="43521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tângulo 2"/>
          <p:cNvSpPr/>
          <p:nvPr/>
        </p:nvSpPr>
        <p:spPr>
          <a:xfrm>
            <a:off x="323528" y="404664"/>
            <a:ext cx="83529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Exercício 14, página 22 da Apostila 3 do PIC da OBMEP, “Teorema de Pitágoras e Áreas”, E. Wagner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071873" cy="9677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755576" y="1124744"/>
            <a:ext cx="9928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Solução: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408712" cy="60501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76664" cy="67044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5760640" cy="5963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01530"/>
            <a:ext cx="5472608" cy="58974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aixaDeTexto 7"/>
          <p:cNvSpPr txBox="1"/>
          <p:nvPr/>
        </p:nvSpPr>
        <p:spPr>
          <a:xfrm>
            <a:off x="323528" y="0"/>
            <a:ext cx="81066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Leitura sugerida :</a:t>
            </a:r>
            <a:r>
              <a:rPr lang="pt-BR" dirty="0" smtClean="0"/>
              <a:t>seção </a:t>
            </a:r>
            <a:r>
              <a:rPr lang="pt-BR" dirty="0" smtClean="0"/>
              <a:t>1.3 </a:t>
            </a:r>
            <a:r>
              <a:rPr lang="pt-BR" dirty="0" smtClean="0"/>
              <a:t>do capítulo 1 da apostila “Teorema de Pitágoras e áreas”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463"/>
            <a:ext cx="7344816" cy="62775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0"/>
            <a:ext cx="81066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Leitura sugerida :</a:t>
            </a:r>
            <a:r>
              <a:rPr lang="pt-BR" dirty="0" smtClean="0"/>
              <a:t>seção </a:t>
            </a:r>
            <a:r>
              <a:rPr lang="pt-BR" dirty="0" smtClean="0"/>
              <a:t>1.4 do </a:t>
            </a:r>
            <a:r>
              <a:rPr lang="pt-BR" dirty="0" smtClean="0"/>
              <a:t>capítulo 1 da apostila “Teorema de Pitágoras e áreas”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5616624" cy="58689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283</Words>
  <Application>Microsoft Office PowerPoint</Application>
  <PresentationFormat>Apresentação na tela (4:3)</PresentationFormat>
  <Paragraphs>61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36</cp:revision>
  <dcterms:created xsi:type="dcterms:W3CDTF">2016-08-10T00:20:30Z</dcterms:created>
  <dcterms:modified xsi:type="dcterms:W3CDTF">2016-08-20T10:15:51Z</dcterms:modified>
</cp:coreProperties>
</file>