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7" r:id="rId8"/>
    <p:sldId id="263" r:id="rId9"/>
    <p:sldId id="264" r:id="rId10"/>
    <p:sldId id="265" r:id="rId11"/>
    <p:sldId id="266" r:id="rId12"/>
    <p:sldId id="269" r:id="rId13"/>
    <p:sldId id="274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921A-C213-4EEC-9C26-B7C1FFCADC00}" type="datetimeFigureOut">
              <a:rPr lang="pt-BR" smtClean="0"/>
              <a:t>20/08/2016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-D0XeFMP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006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latin typeface="Arial" pitchFamily="34" charset="0"/>
                <a:cs typeface="Arial" pitchFamily="34" charset="0"/>
              </a:rPr>
              <a:t>Encontro 3 Ciclo 2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“Geometria: Teorema de Pitágoras”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Professor: José Reis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02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5"/>
            <a:ext cx="7704856" cy="472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3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03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560840" cy="5160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2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04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15737" y="1844824"/>
            <a:ext cx="3156263" cy="30963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572000" y="326465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270218" y="281638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15 cm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39852" y="45718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 cm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331640" y="522920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É fácil calcular o valor de h usando o Teorema de Pitágoras. Assim, (15)² = 9² + h², donde implica que h = 12 cm</a:t>
            </a:r>
            <a:endParaRPr lang="pt-BR" sz="2000" dirty="0"/>
          </a:p>
        </p:txBody>
      </p:sp>
      <p:cxnSp>
        <p:nvCxnSpPr>
          <p:cNvPr id="14" name="Conector reto 13"/>
          <p:cNvCxnSpPr/>
          <p:nvPr/>
        </p:nvCxnSpPr>
        <p:spPr>
          <a:xfrm flipV="1">
            <a:off x="1403648" y="1844824"/>
            <a:ext cx="3168352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6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800" dirty="0" smtClean="0">
                <a:latin typeface="Arial" pitchFamily="34" charset="0"/>
                <a:cs typeface="Arial" pitchFamily="34" charset="0"/>
              </a:rPr>
              <a:t>Obrigado meninos!</a:t>
            </a:r>
            <a:endParaRPr lang="pt-BR" sz="8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332656"/>
            <a:ext cx="7499176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u="sng" dirty="0" smtClean="0">
                <a:latin typeface="Arial" pitchFamily="34" charset="0"/>
                <a:cs typeface="Arial" pitchFamily="34" charset="0"/>
              </a:rPr>
              <a:t>Clássico da Matemática</a:t>
            </a:r>
          </a:p>
          <a:p>
            <a:pPr marL="0" indent="0" algn="ctr">
              <a:buNone/>
            </a:pPr>
            <a:endParaRPr lang="pt-BR" sz="4000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Pitágoras (569 – 480 a.C.)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Antes de Pitágoras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Teorema (autor!)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Teorema (Demonstrações!)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Mas o que é Teorema?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Sugestão: </a:t>
            </a:r>
            <a:r>
              <a:rPr lang="pt-BR" sz="2400" u="sng" dirty="0">
                <a:hlinkClick r:id="rId2"/>
              </a:rPr>
              <a:t>https://www.youtube.com/watch?v=bS-D0XeFMPQ</a:t>
            </a:r>
            <a:endParaRPr lang="pt-BR" sz="2400" dirty="0"/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Teorema de Pitágoras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Enunciado:</a:t>
            </a:r>
            <a:r>
              <a:rPr lang="pt-BR" sz="4000" b="1" i="1" dirty="0" smtClean="0">
                <a:latin typeface="Blackadder ITC" pitchFamily="82" charset="0"/>
                <a:cs typeface="Arial" pitchFamily="34" charset="0"/>
              </a:rPr>
              <a:t> </a:t>
            </a:r>
            <a:r>
              <a:rPr lang="pt-BR" sz="4800" b="1" i="1" dirty="0" smtClean="0">
                <a:latin typeface="Times New Roman" pitchFamily="18" charset="0"/>
                <a:cs typeface="Times New Roman" pitchFamily="18" charset="0"/>
              </a:rPr>
              <a:t>Em qualquer triângulo retângulo, a área do quadrado cujo lado é a hipotenusa é igual à soma das áreas dos quadrados que têm como lados cada um dos catetos.</a:t>
            </a:r>
            <a:endParaRPr lang="pt-BR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Demonstração (uma das muitas)	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1556792"/>
            <a:ext cx="6696744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Demonstração (uma das muitas)</a:t>
            </a:r>
          </a:p>
        </p:txBody>
      </p:sp>
      <p:pic>
        <p:nvPicPr>
          <p:cNvPr id="6" name="Image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1141809"/>
            <a:ext cx="6264696" cy="5311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Demonstração (uma das muitas)</a:t>
            </a:r>
          </a:p>
        </p:txBody>
      </p:sp>
      <p:pic>
        <p:nvPicPr>
          <p:cNvPr id="8" name="Imagem 7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1412776"/>
            <a:ext cx="7134391" cy="4870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Questões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842601"/>
            <a:ext cx="8217833" cy="180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1" y="3789040"/>
            <a:ext cx="792001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3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Questões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27584" y="1412776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u="sng" dirty="0" smtClean="0">
                <a:latin typeface="Times New Roman" pitchFamily="18" charset="0"/>
                <a:cs typeface="Times New Roman" pitchFamily="18" charset="0"/>
              </a:rPr>
              <a:t>Questão 03: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Determine o raio da circunferência circunscrita ao triângulo cujos lados medem 6 cm, 6 cm e 4 cm?</a:t>
            </a:r>
          </a:p>
          <a:p>
            <a:pPr algn="just">
              <a:lnSpc>
                <a:spcPct val="150000"/>
              </a:lnSpc>
            </a:pPr>
            <a:r>
              <a:rPr lang="pt-BR" sz="2800" b="1" u="sng" dirty="0" smtClean="0">
                <a:latin typeface="Times New Roman" pitchFamily="18" charset="0"/>
                <a:cs typeface="Times New Roman" pitchFamily="18" charset="0"/>
              </a:rPr>
              <a:t>Questão 04: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Um retângulo tem base de 9 cm e tem diagonal de 15 cm. Determine a altura deste retângulo.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01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3703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7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193</Words>
  <Application>Microsoft Office PowerPoint</Application>
  <PresentationFormat>Apresentação na tela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Encontro 3 Ciclo 2  “Geometria: Teorema de Pitágoras”  Professor: José Reis</vt:lpstr>
      <vt:lpstr>Apresentação do PowerPoint</vt:lpstr>
      <vt:lpstr>Teorema de Pitágoras</vt:lpstr>
      <vt:lpstr>Demonstração (uma das muitas) </vt:lpstr>
      <vt:lpstr>Demonstração (uma das muitas)</vt:lpstr>
      <vt:lpstr>Demonstração (uma das muitas)</vt:lpstr>
      <vt:lpstr>Questões</vt:lpstr>
      <vt:lpstr>Questões</vt:lpstr>
      <vt:lpstr>Solução – Questão 01</vt:lpstr>
      <vt:lpstr>Solução – Questão 02</vt:lpstr>
      <vt:lpstr>Solução – Questão 03</vt:lpstr>
      <vt:lpstr>Solução – Questão 04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3 Geometria – áreas e perímetros Professor: José Reis</dc:title>
  <dc:creator>mx</dc:creator>
  <cp:lastModifiedBy>zx3015</cp:lastModifiedBy>
  <cp:revision>64</cp:revision>
  <dcterms:created xsi:type="dcterms:W3CDTF">2016-07-20T20:12:22Z</dcterms:created>
  <dcterms:modified xsi:type="dcterms:W3CDTF">2016-08-20T17:02:40Z</dcterms:modified>
</cp:coreProperties>
</file>