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  <p:sldId id="256" r:id="rId9"/>
    <p:sldId id="257" r:id="rId10"/>
    <p:sldId id="258" r:id="rId11"/>
    <p:sldId id="259" r:id="rId12"/>
    <p:sldId id="260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33" autoAdjust="0"/>
    <p:restoredTop sz="94660"/>
  </p:normalViewPr>
  <p:slideViewPr>
    <p:cSldViewPr>
      <p:cViewPr varScale="1">
        <p:scale>
          <a:sx n="69" d="100"/>
          <a:sy n="69" d="100"/>
        </p:scale>
        <p:origin x="-5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04E93-5283-4D9C-A8F5-E807B8A3DB23}" type="datetimeFigureOut">
              <a:rPr lang="pt-BR" smtClean="0"/>
              <a:pPr/>
              <a:t>18/06/2016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244D4-46D2-40E0-B772-526C0D06BAF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060173" y="1709529"/>
            <a:ext cx="7041928" cy="37856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i="1" dirty="0">
                <a:solidFill>
                  <a:schemeClr val="tx1"/>
                </a:solidFill>
              </a:rPr>
              <a:t>O que é um número par?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i="1" dirty="0">
                <a:solidFill>
                  <a:schemeClr val="tx1"/>
                </a:solidFill>
              </a:rPr>
              <a:t>O que é um número ímpar?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um número natural que não é par nem ímpar?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Existem dois números pares consecutivos?</a:t>
            </a:r>
          </a:p>
          <a:p>
            <a:pPr marL="285750" lvl="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pt-BR" sz="24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Existem dois números ímpares consecutivos?</a:t>
            </a:r>
            <a:endParaRPr lang="pt-BR" sz="2400" i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1475656" y="836712"/>
            <a:ext cx="27924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Sistematização de Paridade</a:t>
            </a:r>
            <a:endParaRPr lang="pt-BR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925391" y="1614848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pt-BR" sz="2400" b="1" dirty="0" smtClean="0"/>
              <a:t>Exercício 2: </a:t>
            </a:r>
            <a:r>
              <a:rPr lang="pt-BR" sz="2400" dirty="0" smtClean="0"/>
              <a:t>Encontre o número natural que ao ser dividido por 7 resulta um quociente 4 e resto o maior possível.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 smtClean="0"/>
          </a:p>
          <a:p>
            <a:pPr algn="just"/>
            <a:r>
              <a:rPr lang="pt-BR" sz="2400" b="1" dirty="0" smtClean="0"/>
              <a:t>Exercício 3: </a:t>
            </a:r>
            <a:r>
              <a:rPr lang="pt-BR" sz="2400" dirty="0" smtClean="0"/>
              <a:t>Encontre os números naturais que, quando divididos por 8 deixam o resto igual ao dobro do quociente.</a:t>
            </a:r>
            <a:endParaRPr lang="pt-BR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28423" y="1841679"/>
            <a:ext cx="4572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 smtClean="0"/>
              <a:t>Exercício 5: </a:t>
            </a:r>
            <a:r>
              <a:rPr lang="pt-BR" sz="2800" dirty="0" smtClean="0"/>
              <a:t>Na divisão de dois números inteiros, o quociente é 16 e o resto e o maior possível. Se a soma do dividendo e do divisor é 125,determine o resto.</a:t>
            </a:r>
            <a:endParaRPr lang="pt-B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imagem 2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368" y="1342622"/>
            <a:ext cx="6397983" cy="46975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567660" y="1579542"/>
            <a:ext cx="570585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Os múltiplos de 2 são denominados números </a:t>
            </a:r>
            <a:r>
              <a:rPr lang="pt-BR" sz="2400" b="1" dirty="0"/>
              <a:t>pares</a:t>
            </a:r>
            <a:r>
              <a:rPr lang="pt-BR" sz="2000" dirty="0"/>
              <a:t>:</a:t>
            </a:r>
          </a:p>
          <a:p>
            <a:endParaRPr lang="pt-BR" sz="2000" dirty="0"/>
          </a:p>
          <a:p>
            <a:pPr algn="ctr"/>
            <a:r>
              <a:rPr lang="pt-BR" sz="2000" b="1" dirty="0">
                <a:solidFill>
                  <a:srgbClr val="0070C0"/>
                </a:solidFill>
              </a:rPr>
              <a:t>0, 2, 4, 6, 8, 10, 12,...</a:t>
            </a:r>
          </a:p>
          <a:p>
            <a:endParaRPr lang="pt-BR" sz="20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1750273" y="3309925"/>
            <a:ext cx="534062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/>
              <a:t>Um número que não é par é chamado de </a:t>
            </a:r>
            <a:r>
              <a:rPr lang="pt-BR" sz="2400" b="1" dirty="0"/>
              <a:t>ímpar</a:t>
            </a:r>
            <a:r>
              <a:rPr lang="pt-BR" sz="2000" dirty="0"/>
              <a:t>:</a:t>
            </a:r>
          </a:p>
          <a:p>
            <a:endParaRPr lang="pt-BR" sz="2000" dirty="0"/>
          </a:p>
          <a:p>
            <a:pPr algn="ctr"/>
            <a:r>
              <a:rPr lang="pt-BR" sz="2000" b="1" dirty="0">
                <a:solidFill>
                  <a:srgbClr val="0070C0"/>
                </a:solidFill>
              </a:rPr>
              <a:t>1, 3, 5, 7, 9,...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0647" y="693461"/>
            <a:ext cx="8337176" cy="5519460"/>
          </a:xfrm>
          <a:prstGeom prst="rect">
            <a:avLst/>
          </a:prstGeom>
          <a:blipFill rotWithShape="0">
            <a:blip r:embed="rId2" cstate="print"/>
            <a:stretch>
              <a:fillRect l="-1096" r="-1462" b="-221"/>
            </a:stretch>
          </a:blipFill>
        </p:spPr>
        <p:txBody>
          <a:bodyPr/>
          <a:lstStyle/>
          <a:p>
            <a:r>
              <a:rPr lang="pt-BR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char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94129" y="1073838"/>
            <a:ext cx="855233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Existem dois números pares consecutivos?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Sejam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+ 1 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dois números consecutivos.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par, temos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2k 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algum K inteiro</a:t>
            </a:r>
          </a:p>
          <a:p>
            <a:pPr marL="457200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Então,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+ 1 = 2k + 1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algum K inteiro, ou seja</a:t>
            </a:r>
          </a:p>
          <a:p>
            <a:pPr marL="457200">
              <a:lnSpc>
                <a:spcPct val="150000"/>
              </a:lnSpc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+ 1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ímpar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pt-BR" sz="2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 ímpar, temos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= 2k + 1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algum k inteiro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Então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 + 1 = 2k + 1 + 1 </a:t>
            </a:r>
            <a:endParaRPr lang="pt-BR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x + 1 =  2k + 2 </a:t>
            </a: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x + 1 = 2(k + 1)  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Existem dois números ímpares consecutivos?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50000"/>
              </a:lnSpc>
              <a:spcAft>
                <a:spcPts val="0"/>
              </a:spcAft>
            </a:pP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42047" y="1100158"/>
            <a:ext cx="8310282" cy="4196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Existe um número natural que não é par nem ímpar?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49580">
              <a:lnSpc>
                <a:spcPct val="150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Não existe nenhum inteiro que seja simultaneamente par e ímpar pois teríamos uma igualdade da forma:</a:t>
            </a:r>
          </a:p>
          <a:p>
            <a:pPr marL="228600" indent="220980">
              <a:lnSpc>
                <a:spcPct val="150000"/>
              </a:lnSpc>
              <a:spcAft>
                <a:spcPts val="800"/>
              </a:spcAft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2k = n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(par)</a:t>
            </a:r>
          </a:p>
          <a:p>
            <a:pPr marL="228600" indent="220980">
              <a:lnSpc>
                <a:spcPct val="150000"/>
              </a:lnSpc>
              <a:spcAft>
                <a:spcPts val="800"/>
              </a:spcAft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(2m+1) = n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(ímpar)</a:t>
            </a:r>
          </a:p>
          <a:p>
            <a:pPr marL="228600" indent="220980">
              <a:lnSpc>
                <a:spcPct val="150000"/>
              </a:lnSpc>
              <a:spcAft>
                <a:spcPts val="800"/>
              </a:spcAft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2k = 2m+1</a:t>
            </a:r>
          </a:p>
          <a:p>
            <a:pPr marL="228600" indent="220980">
              <a:lnSpc>
                <a:spcPct val="150000"/>
              </a:lnSpc>
              <a:spcAft>
                <a:spcPts val="800"/>
              </a:spcAft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2(k – m) = 1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(absurdo)</a:t>
            </a:r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9144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Sistematização:</a:t>
            </a:r>
          </a:p>
          <a:p>
            <a:pPr>
              <a:lnSpc>
                <a:spcPct val="200000"/>
              </a:lnSpc>
              <a:spcAft>
                <a:spcPts val="80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Adição: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2k + 2m = 2 (k + m)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ímpar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ímpar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2k + (2m + 1) = 2 (k + m) + 1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ímpar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ímpar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(2k + 1)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(2m + 1)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2 (k + m) + 2 = 2 (k + m+ 1)</a:t>
            </a:r>
          </a:p>
          <a:p>
            <a:pPr lvl="0">
              <a:lnSpc>
                <a:spcPct val="200000"/>
              </a:lnSpc>
              <a:spcAft>
                <a:spcPts val="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Produto:</a:t>
            </a: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. par = par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2k . 2m = 4km</a:t>
            </a:r>
            <a:endParaRPr lang="pt-BR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 .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ímpar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par 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2k . (2m + 1) = 4km + 2k = 2(2km + k)</a:t>
            </a:r>
            <a:endParaRPr lang="pt-BR" sz="2000" b="1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20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ímpar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ímpar</a:t>
            </a:r>
            <a:r>
              <a:rPr lang="pt-BR" sz="2000" b="1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ímpar </a:t>
            </a:r>
            <a:r>
              <a:rPr lang="pt-B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(2k + 1) . (2m + 1) = </a:t>
            </a:r>
            <a:r>
              <a:rPr lang="pt-BR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2km + 2k + 2m + 1 = 2 (km + k + m) + 1</a:t>
            </a:r>
            <a:endParaRPr lang="pt-BR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200000"/>
              </a:lnSpc>
              <a:spcAft>
                <a:spcPts val="0"/>
              </a:spcAft>
            </a:pPr>
            <a:r>
              <a:rPr lang="pt-BR" sz="2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395536" y="404664"/>
            <a:ext cx="79248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Paridade da soma de vários inteiros: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 de qualquer quantidade de inteiros pares é par;</a:t>
            </a:r>
            <a:endParaRPr lang="pt-BR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 de qualquer quantidade par de inteiros todos ímpares é um inteiro par;</a:t>
            </a:r>
            <a:endParaRPr lang="pt-BR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50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pt-BR" sz="2000" i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Soma de uma quantidade ímpar de inteiros todos ímpares é um inteiro </a:t>
            </a:r>
            <a:r>
              <a:rPr lang="pt-BR" sz="2000" i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ímpar. </a:t>
            </a:r>
            <a:endParaRPr lang="pt-BR" sz="2000" i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pt-B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899592" y="3501008"/>
            <a:ext cx="7024254" cy="2308324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pt-BR" i="1" dirty="0" smtClean="0"/>
              <a:t>A soma dos números naturais de 1 a n é: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 </a:t>
            </a:r>
          </a:p>
          <a:p>
            <a:r>
              <a:rPr lang="pt-BR" dirty="0" smtClean="0"/>
              <a:t> </a:t>
            </a:r>
          </a:p>
          <a:p>
            <a:endParaRPr lang="pt-BR" dirty="0" smtClean="0"/>
          </a:p>
          <a:p>
            <a:endParaRPr lang="pt-BR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3968" y="4221088"/>
          <a:ext cx="2947988" cy="1450975"/>
        </p:xfrm>
        <a:graphic>
          <a:graphicData uri="http://schemas.openxmlformats.org/presentationml/2006/ole">
            <p:oleObj spid="_x0000_s1026" name="Equação" r:id="rId3" imgW="79992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 descr="img power point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88642" y="947737"/>
            <a:ext cx="7199290" cy="4962525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827584" y="548680"/>
            <a:ext cx="36679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Um pouquinho de divisão euclidiana</a:t>
            </a:r>
            <a:endParaRPr lang="pt-B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888642" y="1146220"/>
            <a:ext cx="10788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Seção 2.1</a:t>
            </a:r>
            <a:endParaRPr lang="pt-BR" b="1" dirty="0"/>
          </a:p>
        </p:txBody>
      </p:sp>
      <p:sp>
        <p:nvSpPr>
          <p:cNvPr id="5" name="Retângulo 4"/>
          <p:cNvSpPr/>
          <p:nvPr/>
        </p:nvSpPr>
        <p:spPr>
          <a:xfrm>
            <a:off x="1062507" y="2155761"/>
            <a:ext cx="630420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b="1" dirty="0" smtClean="0"/>
              <a:t>Exercício 1</a:t>
            </a:r>
            <a:r>
              <a:rPr lang="pt-BR" dirty="0" smtClean="0"/>
              <a:t>: Em cada caso calcule o quociente q e o resto r da divisão de a por b. Em seguida tire a prova, verificando a igualdade a = q.b+r .</a:t>
            </a:r>
          </a:p>
          <a:p>
            <a:r>
              <a:rPr lang="pt-BR" dirty="0" smtClean="0"/>
              <a:t>. a = 307 e b = 4.</a:t>
            </a:r>
          </a:p>
          <a:p>
            <a:r>
              <a:rPr lang="pt-BR" dirty="0" smtClean="0"/>
              <a:t>. a = 1933 e b = 6.</a:t>
            </a:r>
          </a:p>
          <a:p>
            <a:r>
              <a:rPr lang="pt-BR" dirty="0" smtClean="0"/>
              <a:t>. a = 879 e b = 7.</a:t>
            </a:r>
          </a:p>
          <a:p>
            <a:r>
              <a:rPr lang="pt-BR" dirty="0" smtClean="0"/>
              <a:t>. a = 1045 e b = 11.</a:t>
            </a:r>
          </a:p>
          <a:p>
            <a:pPr algn="just"/>
            <a:r>
              <a:rPr lang="pt-BR" dirty="0" smtClean="0"/>
              <a:t>. a = 2351 e b = 12.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409</Words>
  <Application>Microsoft Office PowerPoint</Application>
  <PresentationFormat>Apresentação na tela (4:3)</PresentationFormat>
  <Paragraphs>66</Paragraphs>
  <Slides>12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4" baseType="lpstr">
      <vt:lpstr>Tema do Office</vt:lpstr>
      <vt:lpstr>Equação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</cp:revision>
  <dcterms:created xsi:type="dcterms:W3CDTF">2016-06-18T10:19:44Z</dcterms:created>
  <dcterms:modified xsi:type="dcterms:W3CDTF">2016-06-18T10:30:39Z</dcterms:modified>
</cp:coreProperties>
</file>