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2D98F6-1B09-448B-8B1B-441F4AAD7F8D}" type="datetimeFigureOut">
              <a:rPr lang="pt-BR" smtClean="0"/>
              <a:t>21/10/2016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33172A-AA45-4D10-AA41-D17292E2932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5cQKA258xD4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atematica.obmep.org.br/index.php/modulo/ver?modulo=1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Terceiro do quarto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geometria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214686"/>
            <a:ext cx="8858280" cy="187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8001056" cy="4617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Observe a figura a seguir. Por um ponto da diagonal do retângulo foram traçadas paralelas a seus lados. Mostre que as áreas dos retângulos sombreados são iguais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571876"/>
            <a:ext cx="4449614" cy="23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No paralelogramo ABCD de área 1, os pontos P, Q e R, nesta ordem, dividem a diagonal AC em quatro partes iguais. Qual é a área do triângulo DP Q?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1. Material Teórico do Portal da Matemática “Congruência de triângulos”, Elementos Básicos de Geometria </a:t>
            </a:r>
            <a:r>
              <a:rPr lang="pt-BR" dirty="0" smtClean="0"/>
              <a:t>Plana.http</a:t>
            </a:r>
            <a:r>
              <a:rPr lang="pt-BR" dirty="0" smtClean="0"/>
              <a:t>://matematica.obmep.org.br/index.php/modulo/ver?modulo=17#v130 </a:t>
            </a:r>
            <a:endParaRPr lang="pt-BR" dirty="0" smtClean="0"/>
          </a:p>
          <a:p>
            <a:r>
              <a:rPr lang="pt-BR" dirty="0" smtClean="0"/>
              <a:t>2</a:t>
            </a:r>
            <a:r>
              <a:rPr lang="pt-BR" dirty="0" smtClean="0"/>
              <a:t>. Material teórico presente no Canal do PIC youtube direcionado a “Congruência de triângulos” https://www.youtube.com/watch?v=OSmeJioImK0 </a:t>
            </a:r>
            <a:r>
              <a:rPr lang="pt-BR" dirty="0" smtClean="0">
                <a:hlinkClick r:id="rId2"/>
              </a:rPr>
              <a:t>https://</a:t>
            </a:r>
            <a:r>
              <a:rPr lang="pt-BR" dirty="0" smtClean="0">
                <a:hlinkClick r:id="rId2"/>
              </a:rPr>
              <a:t>www.youtube.com/watch?v=5cQKA258xD4</a:t>
            </a:r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 smtClean="0"/>
              <a:t>3. “Congruências de Triângulos e Aplicações: Caderno de Exercícios”, no Portal da Matemática: 8° Ano do Ensino Fundamental – Módulo: Elementos Básicos de Geometria Plana – Parte 1. http://matematica.obmep.org.br/uploads/material/t17109t5xtu0.pdf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matematica.obmep.org.br/index.php/modulo/ver?modulo=17</a:t>
            </a:r>
            <a:endParaRPr lang="pt-BR" dirty="0" smtClean="0"/>
          </a:p>
          <a:p>
            <a:r>
              <a:rPr lang="pt-BR" dirty="0" smtClean="0"/>
              <a:t>(I) Congruência de triângulos</a:t>
            </a:r>
            <a:br>
              <a:rPr lang="pt-BR" dirty="0" smtClean="0"/>
            </a:br>
            <a:r>
              <a:rPr lang="pt-BR" dirty="0" smtClean="0"/>
              <a:t>(II) Caso de congruência LLL</a:t>
            </a:r>
            <a:br>
              <a:rPr lang="pt-BR" dirty="0" smtClean="0"/>
            </a:br>
            <a:r>
              <a:rPr lang="pt-BR" dirty="0" smtClean="0"/>
              <a:t>(III) Casos de congruência LAL e ALA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Problema8.9- página 19: Existem triângulos que podem ser divididos em :</a:t>
            </a:r>
          </a:p>
          <a:p>
            <a:r>
              <a:rPr lang="pt-BR" dirty="0" smtClean="0"/>
              <a:t>A)três triângulos congruentes</a:t>
            </a:r>
          </a:p>
          <a:p>
            <a:r>
              <a:rPr lang="pt-BR" dirty="0" smtClean="0"/>
              <a:t>B)quatro triângulos congruentes</a:t>
            </a:r>
          </a:p>
          <a:p>
            <a:r>
              <a:rPr lang="pt-BR" dirty="0" smtClean="0"/>
              <a:t>C) cinco triângulos congruentes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6929455" cy="4839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7643866" cy="448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071678"/>
            <a:ext cx="7737136" cy="3505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3116"/>
            <a:ext cx="8715404" cy="288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071810"/>
            <a:ext cx="8407449" cy="1801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6126163" cy="6195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Exercicio:</a:t>
            </a:r>
            <a:endParaRPr lang="pt-BR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5" y="1785926"/>
            <a:ext cx="8365583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1094</TotalTime>
  <Words>214</Words>
  <Application>Microsoft Office PowerPoint</Application>
  <PresentationFormat>Apresentação na tela (4:3)</PresentationFormat>
  <Paragraphs>27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Mediano</vt:lpstr>
      <vt:lpstr>Terceiro do quarto ciclo</vt:lpstr>
      <vt:lpstr>Exercicio:</vt:lpstr>
      <vt:lpstr>Exercicio:</vt:lpstr>
      <vt:lpstr>Exercicio:</vt:lpstr>
      <vt:lpstr>Exercicio:</vt:lpstr>
      <vt:lpstr>Exercicio:</vt:lpstr>
      <vt:lpstr>Exercicio:</vt:lpstr>
      <vt:lpstr>Exercicio:</vt:lpstr>
      <vt:lpstr>Exercicio:</vt:lpstr>
      <vt:lpstr>Exercício:</vt:lpstr>
      <vt:lpstr>Exercício:</vt:lpstr>
      <vt:lpstr>Exercício:</vt:lpstr>
      <vt:lpstr>Exercício:</vt:lpstr>
      <vt:lpstr>Apostilas:</vt:lpstr>
      <vt:lpstr>Videos: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Ana</cp:lastModifiedBy>
  <cp:revision>15</cp:revision>
  <dcterms:created xsi:type="dcterms:W3CDTF">2016-10-21T19:11:13Z</dcterms:created>
  <dcterms:modified xsi:type="dcterms:W3CDTF">2016-10-22T13:25:55Z</dcterms:modified>
</cp:coreProperties>
</file>