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7B533-E8D9-4281-86A3-5F0559FFF624}" type="datetimeFigureOut">
              <a:rPr lang="pt-BR" smtClean="0"/>
              <a:t>07/11/2016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5FAAC-20FA-41EA-8DB5-96EBFBA3CA3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FAAC-20FA-41EA-8DB5-96EBFBA3CA39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AC5DF6-727E-4A9F-9840-36593DBD9D13}" type="datetimeFigureOut">
              <a:rPr lang="pt-BR" smtClean="0"/>
              <a:pPr/>
              <a:t>07/11/2016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868288-67CA-46B4-BB21-6B1D17B404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uploads/material_teorico/2242r0gioudc4.pdf" TargetMode="External"/><Relationship Id="rId2" Type="http://schemas.openxmlformats.org/officeDocument/2006/relationships/hyperlink" Target="http://matematica.obmep.org.br/uploads/material_teorico/cb4c5cmdhggko.pdf%20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Segundo encontro do quinto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                             Contagem 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8. O diretor de uma escola possui 4 canetas azuis, 5 canetas vermelhas, 3 canetas pretas e 1 caneta laranja. Ele deseja ficar com uma deles e distribuir as demais para os 12 professores de Matemática de sua escola, entregando uma para cada um deles. As canetas de uma mesma cor são idênticas;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None/>
            </a:pPr>
            <a:r>
              <a:rPr lang="pt-BR" dirty="0" smtClean="0"/>
              <a:t>a)De quantos modos ele pode fazer a distribuição? </a:t>
            </a:r>
          </a:p>
          <a:p>
            <a:pPr marL="514350" indent="-514350">
              <a:buNone/>
            </a:pPr>
            <a:r>
              <a:rPr lang="pt-BR" dirty="0" smtClean="0"/>
              <a:t>b) De quantos modos ele pode fazer isso caso ele queira ficar com uma caneta vermelha?</a:t>
            </a:r>
          </a:p>
          <a:p>
            <a:pPr marL="514350" indent="-514350">
              <a:buNone/>
            </a:pPr>
            <a:r>
              <a:rPr lang="pt-BR" dirty="0" smtClean="0"/>
              <a:t>c) De quantos modos ele pode fazer isso se ele não quer ficar com uma caneta azul?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1. Capítulo 4 da Apostila do PIC da OBMEP “Métodos de Contagem e Probabilidade”, Paulo Cezar Pinto Carvalho (direcionar o estudo apenas para permutações com repetições e circulares). </a:t>
            </a:r>
          </a:p>
          <a:p>
            <a:r>
              <a:rPr lang="pt-BR" dirty="0" smtClean="0"/>
              <a:t>Teórico do Portal da Matemática “Permutações com elementos repetidos”, 2º Ano – Módulo de Princípios Básicos de Contagem. Autor: Prof. Angelo Papa Neto; Revisor: Prof. Antonio Caminha M. Neto. </a:t>
            </a:r>
            <a:r>
              <a:rPr lang="pt-BR" dirty="0" smtClean="0">
                <a:hlinkClick r:id="rId2"/>
              </a:rPr>
              <a:t>http://matematica.obmep.org.br/uploads/material_teorico/cb4c5cmdhggko.pdf 3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Material Teórico do Portal da Matemática “Permutação circular”, 2º Ano – Módulo de Métodos Sofisticados de Contagem. Autor: Prof. Angelo Papa Neto; Revisor: Prof. Antonio Caminha M. Neto. </a:t>
            </a:r>
            <a:r>
              <a:rPr lang="pt-BR" dirty="0" smtClean="0">
                <a:hlinkClick r:id="rId3"/>
              </a:rPr>
              <a:t>http://matematica.obmep.org.br/uploads/material_teorico/2242r0gioudc4.pdf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importantes: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http</a:t>
            </a:r>
            <a:r>
              <a:rPr lang="pt-BR" dirty="0" smtClean="0"/>
              <a:t>://matematica.obmep.org.br/uploads/material/gfemxnydsdkok.pdf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http</a:t>
            </a:r>
            <a:r>
              <a:rPr lang="pt-BR" dirty="0" smtClean="0"/>
              <a:t>://matematica.obmep.org.br/uploads/material/hvgyb71kxo0s0.pdf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Link: http://matematica.obmep.org.br/index.php/modulo/ver?modulo=15#</a:t>
            </a:r>
            <a:br>
              <a:rPr lang="pt-BR" dirty="0" smtClean="0"/>
            </a:br>
            <a:r>
              <a:rPr lang="pt-BR" dirty="0" smtClean="0"/>
              <a:t>1.Permutação com Repetição;</a:t>
            </a:r>
            <a:br>
              <a:rPr lang="pt-BR" dirty="0" smtClean="0"/>
            </a:br>
            <a:r>
              <a:rPr lang="pt-BR" dirty="0" smtClean="0"/>
              <a:t>2.Exercícios de Permutação com Repetição.</a:t>
            </a:r>
            <a:br>
              <a:rPr lang="pt-BR" dirty="0" smtClean="0"/>
            </a:br>
            <a:r>
              <a:rPr lang="pt-BR" dirty="0" smtClean="0"/>
              <a:t>Link:  http://matematica.obmep.org.br/index.php/modulo/ver?modulo=16#v95</a:t>
            </a:r>
            <a:br>
              <a:rPr lang="pt-BR" dirty="0" smtClean="0"/>
            </a:br>
            <a:r>
              <a:rPr lang="pt-BR" dirty="0" smtClean="0"/>
              <a:t>1.Permutação Circular;</a:t>
            </a:r>
            <a:br>
              <a:rPr lang="pt-BR" dirty="0" smtClean="0"/>
            </a:br>
            <a:r>
              <a:rPr lang="pt-BR" dirty="0" smtClean="0"/>
              <a:t>2.Exercícios sobre Permutação Circular – parte 1;</a:t>
            </a:r>
            <a:br>
              <a:rPr lang="pt-BR" dirty="0" smtClean="0"/>
            </a:br>
            <a:r>
              <a:rPr lang="pt-BR" dirty="0" smtClean="0"/>
              <a:t>3.Exercícios sobre Permutação Circular – parte 2; </a:t>
            </a:r>
            <a:br>
              <a:rPr lang="pt-BR" dirty="0" smtClean="0"/>
            </a:br>
            <a:r>
              <a:rPr lang="pt-BR" dirty="0" smtClean="0"/>
              <a:t>4.Exercícios sobre Permutação Circular – parte 3; </a:t>
            </a:r>
            <a:br>
              <a:rPr lang="pt-BR" dirty="0" smtClean="0"/>
            </a:br>
            <a:r>
              <a:rPr lang="pt-BR" dirty="0" smtClean="0"/>
              <a:t>5.Exercícios sobre Permutação Circular – parte 4.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1: De quantos modos 4 crianças podem formar uma roda?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2: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3: Quantos anagramas podemos formar com a palavra MATEMÁTICA?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4:De quantos modos 6 pessoas (João, Maria, Pedro, Janete, Paulo e Alice) podem ser divididas em 3 duplas?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Problema 24: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381747" cy="42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482919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Problema 4.6:Formalmente, um anagrama de uma palavra ou frase é uma permutação das letras para formar uma palavra ou frase diferente. Em anagramas, os espaços e acentos são ao geralmente ignorados. Por exemplo, um anagrama de “anagrama” é “naga a ram”. Em matemática, e para este problema, usamos com frequência “anagrama” para significar qualquer permutação de letras em uma palavra, de modo que consideramos “aaaarngm” como sendo um anagrama de “anagrama”.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a) Quantos anagramas tem a palavra MOCINHA?</a:t>
            </a:r>
          </a:p>
          <a:p>
            <a:pPr>
              <a:buNone/>
            </a:pPr>
            <a:r>
              <a:rPr lang="pt-BR" dirty="0" smtClean="0"/>
              <a:t>b) Você pode encontrar um anagrama que signifique um animal? Você pode encontrar outros que sejam palavras em português? </a:t>
            </a:r>
          </a:p>
          <a:p>
            <a:pPr>
              <a:buNone/>
            </a:pPr>
            <a:r>
              <a:rPr lang="pt-BR" dirty="0" smtClean="0"/>
              <a:t>c) Decifre a frase a seguir onde as palavras corretas estão substituídas por seus anagramas: VALORES BRALEMPOS SACATOMITEM TEMERIANIDA.</a:t>
            </a:r>
          </a:p>
          <a:p>
            <a:pPr>
              <a:buNone/>
            </a:pPr>
            <a:r>
              <a:rPr lang="pt-BR" dirty="0" smtClean="0"/>
              <a:t>d) Quantos anagramas tem a palavra CABRA?</a:t>
            </a:r>
          </a:p>
          <a:p>
            <a:pPr>
              <a:buNone/>
            </a:pPr>
            <a:r>
              <a:rPr lang="pt-BR" dirty="0" smtClean="0"/>
              <a:t>e) E quantos tem a palavra BANANA?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Exemplo 1. Maria tem três restaurantes favoritos. Um deles é uma hamburgueria, outro é um restaurante italiano e o terceiro é um restaurante japonês. Ela acabou de conseguir um novo emprego e, para comemorar, pretende jantar em um desses restaurantes durante os próximos quatro dias. Como o restaurante japonês é o seu favorito, ela decidiu que irá exatamente duas vezes a ele e uma vez a cada um dos demais. De quantas formas ela pode escolher a ordem em que irá jantar nesses restaurantes?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9. Um sapo está sobre uma reta. A cada pulo que ele dá, ele anda exatamente 15cm para a direita ou 15cm para a esquerda. Sabe-se que ele deu 10 pulos e retornou á sua posição original. Determine a quantidade de percursos distintos que ele pode ter percorrido.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</TotalTime>
  <Words>640</Words>
  <Application>Microsoft Office PowerPoint</Application>
  <PresentationFormat>Apresentação na tela (4:3)</PresentationFormat>
  <Paragraphs>41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Mediano</vt:lpstr>
      <vt:lpstr>Segundo encontro do quinto ciclo</vt:lpstr>
      <vt:lpstr>Exercício 1:</vt:lpstr>
      <vt:lpstr>Exercício 2:</vt:lpstr>
      <vt:lpstr>Exercício 3:</vt:lpstr>
      <vt:lpstr>Exercício 4:</vt:lpstr>
      <vt:lpstr>Exercício 5:</vt:lpstr>
      <vt:lpstr>Exercício 5:</vt:lpstr>
      <vt:lpstr>Exercício 6:</vt:lpstr>
      <vt:lpstr>Exercício 7:</vt:lpstr>
      <vt:lpstr>Desafio:</vt:lpstr>
      <vt:lpstr>Desafio:</vt:lpstr>
      <vt:lpstr>Materiais:</vt:lpstr>
      <vt:lpstr>Materiais importantes:</vt:lpstr>
      <vt:lpstr>Vídeos: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Segundo encontro do quinto ciclo</dc:title>
  <dc:creator>Ana</dc:creator>
  <cp:lastModifiedBy>Ana</cp:lastModifiedBy>
  <cp:revision>10</cp:revision>
  <dcterms:created xsi:type="dcterms:W3CDTF">2016-11-05T10:30:32Z</dcterms:created>
  <dcterms:modified xsi:type="dcterms:W3CDTF">2016-11-07T13:47:36Z</dcterms:modified>
</cp:coreProperties>
</file>