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60" r:id="rId15"/>
    <p:sldId id="261" r:id="rId16"/>
    <p:sldId id="272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AB29-6B0A-458E-B3A5-0E1F9A254B44}" type="datetimeFigureOut">
              <a:rPr lang="pt-BR" smtClean="0"/>
              <a:pPr/>
              <a:t>30/07/2016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2770-BB64-4DB9-AB69-257AC8922E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AB29-6B0A-458E-B3A5-0E1F9A254B44}" type="datetimeFigureOut">
              <a:rPr lang="pt-BR" smtClean="0"/>
              <a:pPr/>
              <a:t>30/07/2016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2770-BB64-4DB9-AB69-257AC8922E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AB29-6B0A-458E-B3A5-0E1F9A254B44}" type="datetimeFigureOut">
              <a:rPr lang="pt-BR" smtClean="0"/>
              <a:pPr/>
              <a:t>30/07/2016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2770-BB64-4DB9-AB69-257AC8922E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AB29-6B0A-458E-B3A5-0E1F9A254B44}" type="datetimeFigureOut">
              <a:rPr lang="pt-BR" smtClean="0"/>
              <a:pPr/>
              <a:t>30/07/2016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2770-BB64-4DB9-AB69-257AC8922E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AB29-6B0A-458E-B3A5-0E1F9A254B44}" type="datetimeFigureOut">
              <a:rPr lang="pt-BR" smtClean="0"/>
              <a:pPr/>
              <a:t>30/07/2016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2770-BB64-4DB9-AB69-257AC8922E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AB29-6B0A-458E-B3A5-0E1F9A254B44}" type="datetimeFigureOut">
              <a:rPr lang="pt-BR" smtClean="0"/>
              <a:pPr/>
              <a:t>30/07/2016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2770-BB64-4DB9-AB69-257AC8922E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AB29-6B0A-458E-B3A5-0E1F9A254B44}" type="datetimeFigureOut">
              <a:rPr lang="pt-BR" smtClean="0"/>
              <a:pPr/>
              <a:t>30/07/2016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2770-BB64-4DB9-AB69-257AC8922E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AB29-6B0A-458E-B3A5-0E1F9A254B44}" type="datetimeFigureOut">
              <a:rPr lang="pt-BR" smtClean="0"/>
              <a:pPr/>
              <a:t>30/07/2016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2770-BB64-4DB9-AB69-257AC8922E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AB29-6B0A-458E-B3A5-0E1F9A254B44}" type="datetimeFigureOut">
              <a:rPr lang="pt-BR" smtClean="0"/>
              <a:pPr/>
              <a:t>30/07/2016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2770-BB64-4DB9-AB69-257AC8922E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AB29-6B0A-458E-B3A5-0E1F9A254B44}" type="datetimeFigureOut">
              <a:rPr lang="pt-BR" smtClean="0"/>
              <a:pPr/>
              <a:t>30/07/2016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2770-BB64-4DB9-AB69-257AC8922E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AB29-6B0A-458E-B3A5-0E1F9A254B44}" type="datetimeFigureOut">
              <a:rPr lang="pt-BR" smtClean="0"/>
              <a:pPr/>
              <a:t>30/07/2016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2770-BB64-4DB9-AB69-257AC8922E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2AB29-6B0A-458E-B3A5-0E1F9A254B44}" type="datetimeFigureOut">
              <a:rPr lang="pt-BR" smtClean="0"/>
              <a:pPr/>
              <a:t>30/07/2016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32770-BB64-4DB9-AB69-257AC8922E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955675" y="1493838"/>
            <a:ext cx="7121525" cy="12033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Ciclo 2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1560" y="3356992"/>
            <a:ext cx="7556500" cy="2862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/>
              <a:t>Aula 1:Aritmética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/>
              <a:t>Conteúdos:</a:t>
            </a:r>
            <a:endParaRPr lang="pt-BR" sz="2400" dirty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400" b="1" dirty="0" smtClean="0"/>
              <a:t> </a:t>
            </a:r>
            <a:r>
              <a:rPr lang="pt-BR" sz="2400" dirty="0"/>
              <a:t>Aritmética dos </a:t>
            </a:r>
            <a:r>
              <a:rPr lang="pt-BR" sz="2400" dirty="0" smtClean="0"/>
              <a:t>restos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400" dirty="0" smtClean="0"/>
              <a:t>Divisibilidade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400" dirty="0" smtClean="0"/>
              <a:t>Critérios </a:t>
            </a:r>
            <a:r>
              <a:rPr lang="pt-BR" sz="2400" dirty="0"/>
              <a:t>de divisibilidade </a:t>
            </a:r>
            <a:endParaRPr lang="pt-BR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80728"/>
            <a:ext cx="626469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348880"/>
            <a:ext cx="69127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40768"/>
            <a:ext cx="6912768" cy="4435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853244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060848"/>
            <a:ext cx="194421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07704" y="980728"/>
            <a:ext cx="4691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/>
              <a:t>QUESTÃO 40 –N3-P.76,Banco de Questões 2010</a:t>
            </a:r>
            <a:endParaRPr lang="pt-BR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20888"/>
            <a:ext cx="691276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75656" y="836712"/>
            <a:ext cx="5099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QUESTÃO 1-lista 2-N3,P.21-Banco de questões 2008</a:t>
            </a:r>
            <a:endParaRPr lang="pt-BR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04864"/>
            <a:ext cx="654952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777686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611560" y="1196752"/>
            <a:ext cx="7886700" cy="4351338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3200" noProof="0" dirty="0" smtClean="0"/>
              <a:t>    Primeiramente ,vamos efetuar  algumas divisões 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 p. 28 do texto Encontros de Aritmética para verificar se existe alguma dificuldade no algoritmo da divisão: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307:4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1933:6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879 :7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764704"/>
            <a:ext cx="8216900" cy="12001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/>
              <a:t>N3 – Texto básico: </a:t>
            </a:r>
            <a:r>
              <a:rPr lang="pt-BR" sz="2400" dirty="0"/>
              <a:t>Seção 2.2, 2.3, 2.4  e 2.6  do texto “Encontros de Aritmética”, L. </a:t>
            </a:r>
            <a:r>
              <a:rPr lang="pt-BR" sz="2400" dirty="0" err="1"/>
              <a:t>Cadar</a:t>
            </a:r>
            <a:r>
              <a:rPr lang="pt-BR" sz="2400" dirty="0"/>
              <a:t>. e F. </a:t>
            </a:r>
            <a:r>
              <a:rPr lang="pt-BR" sz="2400" dirty="0" err="1"/>
              <a:t>Dutenhefner</a:t>
            </a:r>
            <a:endParaRPr lang="pt-BR" sz="2400" b="1" dirty="0"/>
          </a:p>
        </p:txBody>
      </p:sp>
      <p:sp>
        <p:nvSpPr>
          <p:cNvPr id="3" name="CaixaDeTexto 4"/>
          <p:cNvSpPr txBox="1">
            <a:spLocks noChangeArrowheads="1"/>
          </p:cNvSpPr>
          <p:nvPr/>
        </p:nvSpPr>
        <p:spPr bwMode="auto">
          <a:xfrm>
            <a:off x="971600" y="2492896"/>
            <a:ext cx="67183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b="1" dirty="0" smtClean="0"/>
              <a:t>Exercícios Selecionados:</a:t>
            </a:r>
          </a:p>
          <a:p>
            <a:pPr>
              <a:buFont typeface="Arial" charset="0"/>
              <a:buChar char="•"/>
            </a:pPr>
            <a:r>
              <a:rPr lang="pt-BR" sz="2000" dirty="0" smtClean="0"/>
              <a:t> </a:t>
            </a:r>
            <a:r>
              <a:rPr lang="pt-BR" sz="2000" dirty="0"/>
              <a:t>Exercício 4 – p. 29  </a:t>
            </a:r>
          </a:p>
          <a:p>
            <a:pPr>
              <a:buFont typeface="Arial" charset="0"/>
              <a:buChar char="•"/>
            </a:pPr>
            <a:r>
              <a:rPr lang="pt-BR" sz="2000" dirty="0"/>
              <a:t> Exercícios  6 e 7 – p. 32 </a:t>
            </a:r>
          </a:p>
          <a:p>
            <a:pPr>
              <a:buFont typeface="Arial" charset="0"/>
              <a:buChar char="•"/>
            </a:pPr>
            <a:r>
              <a:rPr lang="pt-BR" sz="2000" dirty="0"/>
              <a:t> Exercício 8 – p. 33</a:t>
            </a:r>
          </a:p>
          <a:p>
            <a:pPr>
              <a:buFont typeface="Arial" charset="0"/>
              <a:buChar char="•"/>
            </a:pPr>
            <a:r>
              <a:rPr lang="pt-BR" sz="2000" dirty="0"/>
              <a:t> Exercício 10 – p. 34</a:t>
            </a:r>
          </a:p>
          <a:p>
            <a:pPr>
              <a:buFont typeface="Arial" charset="0"/>
              <a:buChar char="•"/>
            </a:pPr>
            <a:r>
              <a:rPr lang="pt-BR" sz="2000" dirty="0"/>
              <a:t> Exemplo  17 – p. 39</a:t>
            </a:r>
          </a:p>
          <a:p>
            <a:pPr>
              <a:buFont typeface="Arial" charset="0"/>
              <a:buChar char="•"/>
            </a:pPr>
            <a:r>
              <a:rPr lang="pt-BR" sz="2000" dirty="0"/>
              <a:t> Exercício 20 – p. 43</a:t>
            </a:r>
          </a:p>
          <a:p>
            <a:pPr>
              <a:buFont typeface="Arial" charset="0"/>
              <a:buChar char="•"/>
            </a:pPr>
            <a:r>
              <a:rPr lang="pt-BR" sz="2000" dirty="0"/>
              <a:t> Exercício 21 – p. 44 </a:t>
            </a:r>
            <a:endParaRPr lang="pt-BR" sz="2000" dirty="0" smtClean="0"/>
          </a:p>
          <a:p>
            <a:pPr>
              <a:buFont typeface="Arial" charset="0"/>
              <a:buChar char="•"/>
            </a:pPr>
            <a:r>
              <a:rPr lang="pt-BR" sz="2000" b="1" dirty="0" smtClean="0">
                <a:solidFill>
                  <a:srgbClr val="FF0000"/>
                </a:solidFill>
              </a:rPr>
              <a:t>Exercício 25-p.45</a:t>
            </a:r>
          </a:p>
          <a:p>
            <a:pPr>
              <a:buFont typeface="Arial" charset="0"/>
              <a:buChar char="•"/>
            </a:pPr>
            <a:r>
              <a:rPr lang="pt-BR" sz="2000" dirty="0" smtClean="0"/>
              <a:t> </a:t>
            </a:r>
            <a:r>
              <a:rPr lang="pt-BR" sz="2000" dirty="0"/>
              <a:t>Exercício 27 – p. 48</a:t>
            </a:r>
          </a:p>
          <a:p>
            <a:pPr>
              <a:buFont typeface="Arial" charset="0"/>
              <a:buChar char="•"/>
            </a:pPr>
            <a:r>
              <a:rPr lang="pt-BR" sz="2000" dirty="0"/>
              <a:t> Exercício 40 – p. </a:t>
            </a:r>
            <a:r>
              <a:rPr lang="pt-BR" sz="2000" dirty="0" smtClean="0"/>
              <a:t>57</a:t>
            </a:r>
          </a:p>
          <a:p>
            <a:endParaRPr lang="pt-BR" sz="2000" dirty="0"/>
          </a:p>
          <a:p>
            <a:pPr>
              <a:buFont typeface="Arial" charset="0"/>
              <a:buChar char="•"/>
            </a:pPr>
            <a:endParaRPr lang="pt-B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6768752" cy="2931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284984"/>
            <a:ext cx="6624736" cy="260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662473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628800"/>
            <a:ext cx="6264696" cy="268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708920"/>
            <a:ext cx="712879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276872"/>
            <a:ext cx="640871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7344815" cy="23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157</Words>
  <Application>Microsoft Office PowerPoint</Application>
  <PresentationFormat>Apresentação na tela (4:3)</PresentationFormat>
  <Paragraphs>25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PARTICULAR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14</cp:revision>
  <dcterms:created xsi:type="dcterms:W3CDTF">2016-07-26T00:42:57Z</dcterms:created>
  <dcterms:modified xsi:type="dcterms:W3CDTF">2016-07-30T10:46:01Z</dcterms:modified>
</cp:coreProperties>
</file>