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78" r:id="rId9"/>
    <p:sldId id="266" r:id="rId10"/>
    <p:sldId id="267" r:id="rId11"/>
    <p:sldId id="275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58" r:id="rId20"/>
    <p:sldId id="259" r:id="rId21"/>
    <p:sldId id="260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54035-E932-440F-89E3-E1C277E8AD11}" type="datetimeFigureOut">
              <a:rPr lang="pt-BR" smtClean="0"/>
              <a:t>01/10/2016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F78D7-6D84-4647-A0F3-5EC5F82F57F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A1BD-5079-4441-89CB-A2E166135BF0}" type="datetime1">
              <a:rPr lang="pt-BR" smtClean="0"/>
              <a:t>01/10/2016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A16A-C0E5-49D9-839D-902E55154873}" type="datetime1">
              <a:rPr lang="pt-BR" smtClean="0"/>
              <a:t>01/10/2016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4E86-BDF4-4A04-8E02-04032E8883AF}" type="datetime1">
              <a:rPr lang="pt-BR" smtClean="0"/>
              <a:t>01/10/2016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43AF-87EB-4AB3-86B3-87F990579AC0}" type="datetime1">
              <a:rPr lang="pt-BR" smtClean="0"/>
              <a:t>01/10/2016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83C8-2BE5-46F1-BD3F-06059D4E9FB7}" type="datetime1">
              <a:rPr lang="pt-BR" smtClean="0"/>
              <a:t>01/10/2016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930D-653F-48BF-8898-FC347E19A1A3}" type="datetime1">
              <a:rPr lang="pt-BR" smtClean="0"/>
              <a:t>01/10/2016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95FC-678A-49A9-A496-E73750D3763B}" type="datetime1">
              <a:rPr lang="pt-BR" smtClean="0"/>
              <a:t>01/10/2016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07B1-8316-4B2D-88FE-F22FA45DAB5E}" type="datetime1">
              <a:rPr lang="pt-BR" smtClean="0"/>
              <a:t>01/10/2016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0D31-BBD5-491A-9611-7F72081D92EA}" type="datetime1">
              <a:rPr lang="pt-BR" smtClean="0"/>
              <a:t>01/10/2016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F8B7-8C6C-4F29-A1F3-DCD84AB57C8F}" type="datetime1">
              <a:rPr lang="pt-BR" smtClean="0"/>
              <a:t>01/10/2016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941B-4543-4E42-9E1E-A5C7D11ED854}" type="datetime1">
              <a:rPr lang="pt-BR" smtClean="0"/>
              <a:t>01/10/2016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88BEF-B837-4925-9D8C-1825D16F64E0}" type="datetime1">
              <a:rPr lang="pt-BR" smtClean="0"/>
              <a:t>01/10/2016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6E11B-166F-46E9-95F2-7B4DEDA927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55675" y="1493838"/>
            <a:ext cx="7121525" cy="1203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Ciclo 3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3356992"/>
            <a:ext cx="75565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/>
              <a:t>Aula </a:t>
            </a:r>
            <a:r>
              <a:rPr lang="pt-BR" sz="2400" b="1" dirty="0"/>
              <a:t>1</a:t>
            </a:r>
            <a:r>
              <a:rPr lang="pt-BR" sz="2400" b="1" dirty="0" smtClean="0"/>
              <a:t>:	Aritmética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/>
              <a:t>Conteúdos:</a:t>
            </a:r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b="1" dirty="0" smtClean="0"/>
              <a:t> </a:t>
            </a:r>
            <a:r>
              <a:rPr lang="pt-BR" sz="2400" dirty="0"/>
              <a:t>Algoritmo do mdc de </a:t>
            </a:r>
            <a:r>
              <a:rPr lang="pt-BR" sz="2400" dirty="0" smtClean="0"/>
              <a:t>Euclides;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/>
              <a:t>Relação </a:t>
            </a:r>
            <a:r>
              <a:rPr lang="pt-BR" sz="2400" dirty="0" smtClean="0"/>
              <a:t>de </a:t>
            </a:r>
            <a:r>
              <a:rPr lang="pt-BR" sz="2400" dirty="0" err="1" smtClean="0"/>
              <a:t>Bézout</a:t>
            </a:r>
            <a:r>
              <a:rPr lang="pt-BR" sz="2400" dirty="0" smtClean="0"/>
              <a:t> </a:t>
            </a:r>
            <a:r>
              <a:rPr lang="pt-BR" sz="2400" dirty="0"/>
              <a:t>e </a:t>
            </a:r>
            <a:r>
              <a:rPr lang="pt-BR" sz="2400" dirty="0" smtClean="0"/>
              <a:t>aplicações; 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Equações </a:t>
            </a:r>
            <a:r>
              <a:rPr lang="pt-BR" sz="2400" dirty="0" err="1"/>
              <a:t>diofantinas</a:t>
            </a:r>
            <a:r>
              <a:rPr lang="pt-BR" sz="2400" dirty="0"/>
              <a:t> lineares.</a:t>
            </a:r>
            <a:endParaRPr lang="pt-BR" sz="2400" dirty="0" smtClean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370170" cy="936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7194645" cy="14513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060848"/>
            <a:ext cx="7272808" cy="8773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6955221" cy="3143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089147" cy="4642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45024"/>
            <a:ext cx="7128792" cy="8599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14221" cy="10052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7704510" cy="19613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536" y="4797152"/>
            <a:ext cx="7863442" cy="9452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139363" cy="9494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96952"/>
            <a:ext cx="6922139" cy="335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204864"/>
            <a:ext cx="5414102" cy="4320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578568" cy="12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64904"/>
            <a:ext cx="7591993" cy="15369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5904656" cy="635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237313"/>
            <a:ext cx="41280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250312" cy="15125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96952"/>
            <a:ext cx="7371700" cy="8446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509120"/>
            <a:ext cx="7265821" cy="9113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796933" cy="50352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4824536" cy="4088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7848872" cy="6540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1088"/>
            <a:ext cx="7832873" cy="9696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412776"/>
            <a:ext cx="82169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t-BR" sz="2400" b="1" dirty="0" smtClean="0"/>
              <a:t>TEXTO BÁSICO:</a:t>
            </a:r>
            <a:r>
              <a:rPr lang="pt-BR" sz="2400" dirty="0" smtClean="0"/>
              <a:t>conteúdos </a:t>
            </a:r>
            <a:r>
              <a:rPr lang="pt-BR" sz="2400" dirty="0"/>
              <a:t>das seções 3.8 a 3. 10 da Apostila 1 da OBMEP, “Iniciação à Aritmética”, A</a:t>
            </a:r>
            <a:r>
              <a:rPr lang="pt-BR" sz="2400" dirty="0" smtClean="0"/>
              <a:t>. </a:t>
            </a:r>
            <a:r>
              <a:rPr lang="pt-BR" sz="2400" dirty="0" err="1" smtClean="0"/>
              <a:t>Hefez</a:t>
            </a:r>
            <a:r>
              <a:rPr lang="pt-BR" sz="2400" dirty="0"/>
              <a:t>.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3068960"/>
            <a:ext cx="707591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err="1" smtClean="0"/>
              <a:t>Vídeoaulas</a:t>
            </a:r>
            <a:r>
              <a:rPr lang="pt-BR" b="1" dirty="0" smtClean="0"/>
              <a:t>  :</a:t>
            </a:r>
            <a:r>
              <a:rPr lang="pt-BR" dirty="0" smtClean="0"/>
              <a:t> </a:t>
            </a:r>
            <a:r>
              <a:rPr lang="pt-BR" dirty="0"/>
              <a:t>“Algoritmo de Euclides revisitado”, “Relação de </a:t>
            </a:r>
            <a:r>
              <a:rPr lang="pt-BR" dirty="0" err="1"/>
              <a:t>Bézout</a:t>
            </a:r>
            <a:r>
              <a:rPr lang="pt-BR" dirty="0"/>
              <a:t> e</a:t>
            </a:r>
          </a:p>
          <a:p>
            <a:r>
              <a:rPr lang="pt-BR" dirty="0"/>
              <a:t>Aplicações”, “O Algoritmo de Euclides estendido”, “Equações </a:t>
            </a:r>
            <a:r>
              <a:rPr lang="pt-BR" dirty="0" err="1"/>
              <a:t>diofantinas</a:t>
            </a:r>
            <a:r>
              <a:rPr lang="pt-BR" dirty="0"/>
              <a:t>:</a:t>
            </a:r>
          </a:p>
          <a:p>
            <a:r>
              <a:rPr lang="pt-BR" dirty="0"/>
              <a:t>Quando existe solução?”, “Equações </a:t>
            </a:r>
            <a:r>
              <a:rPr lang="pt-BR" dirty="0" err="1"/>
              <a:t>diofantinas</a:t>
            </a:r>
            <a:r>
              <a:rPr lang="pt-BR" dirty="0"/>
              <a:t>: Como são as soluções?”,</a:t>
            </a:r>
          </a:p>
          <a:p>
            <a:r>
              <a:rPr lang="pt-BR" dirty="0"/>
              <a:t>“Equações </a:t>
            </a:r>
            <a:r>
              <a:rPr lang="pt-BR" dirty="0" err="1"/>
              <a:t>diofantinas</a:t>
            </a:r>
            <a:r>
              <a:rPr lang="pt-BR" dirty="0"/>
              <a:t>: alguns exemplos” e “Um macaco na escada”. </a:t>
            </a:r>
            <a:r>
              <a:rPr lang="pt-BR" b="1" dirty="0" smtClean="0"/>
              <a:t>:</a:t>
            </a:r>
          </a:p>
          <a:p>
            <a:endParaRPr lang="pt-BR" b="1" dirty="0" smtClean="0"/>
          </a:p>
          <a:p>
            <a:r>
              <a:rPr lang="pt-BR" dirty="0"/>
              <a:t>http://matematica.obmep.org.br/index.</a:t>
            </a:r>
            <a:r>
              <a:rPr lang="pt-BR" dirty="0" err="1"/>
              <a:t>php</a:t>
            </a:r>
            <a:r>
              <a:rPr lang="pt-BR" dirty="0"/>
              <a:t>/modulo/ver?modulo=55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266824" cy="15849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29000"/>
            <a:ext cx="7272808" cy="20113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272808" cy="49838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689532" cy="12458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8548763" cy="314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480720" cy="158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712603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260649"/>
            <a:ext cx="7412412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2276872"/>
            <a:ext cx="7601246" cy="355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5544616" cy="279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708920"/>
            <a:ext cx="4896544" cy="395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6840760" cy="13373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56992"/>
            <a:ext cx="6809566" cy="15262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76872"/>
            <a:ext cx="4075056" cy="22654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482" y="476671"/>
            <a:ext cx="7248886" cy="386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5088828"/>
            <a:ext cx="7776865" cy="9229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E11B-166F-46E9-95F2-7B4DEDA92732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107</Words>
  <Application>Microsoft Office PowerPoint</Application>
  <PresentationFormat>Apresentação na tela (4:3)</PresentationFormat>
  <Paragraphs>34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15</cp:revision>
  <dcterms:created xsi:type="dcterms:W3CDTF">2016-09-24T15:03:06Z</dcterms:created>
  <dcterms:modified xsi:type="dcterms:W3CDTF">2016-10-01T10:44:03Z</dcterms:modified>
</cp:coreProperties>
</file>