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60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73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94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6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59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80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49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0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41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28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0456-69F7-43C3-9C49-2513B7031BAD}" type="datetimeFigureOut">
              <a:rPr lang="pt-BR" smtClean="0"/>
              <a:t>03/09/2016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7B5A-5AFF-47D5-B039-CAB05C4A3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1700808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Permutação de 5 = 5! = 120 </a:t>
            </a:r>
            <a:endParaRPr lang="pt-BR" dirty="0" smtClean="0"/>
          </a:p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5x4x3x2x1 = 120.</a:t>
            </a:r>
          </a:p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Podemos fazer 120 paisagens </a:t>
            </a:r>
            <a:r>
              <a:rPr lang="pt-BR" dirty="0" smtClean="0"/>
              <a:t>diferentes.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Logo</a:t>
            </a:r>
            <a:r>
              <a:rPr lang="pt-BR" dirty="0"/>
              <a:t>, é possível evitar que uma paisagem se repita durante 120 dias.</a:t>
            </a:r>
          </a:p>
        </p:txBody>
      </p:sp>
    </p:spTree>
    <p:extLst>
      <p:ext uri="{BB962C8B-B14F-4D97-AF65-F5344CB8AC3E}">
        <p14:creationId xmlns:p14="http://schemas.microsoft.com/office/powerpoint/2010/main" val="335458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5695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94" y="1052736"/>
            <a:ext cx="4863184" cy="57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9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271588"/>
            <a:ext cx="69913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3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305050"/>
            <a:ext cx="69151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22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3x2x1 = 6 modos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11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4133"/>
            <a:ext cx="6048672" cy="456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5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P7 = 7! = 7x6x5x4x3x2x1 = 5040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33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8276"/>
            <a:ext cx="7344816" cy="58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P4 = 4! = 4x3x2x1 =24 maneiras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5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a) Para fazer uma fila é P(7) = 7! = 5040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b) É permutação circular que é igual a 7.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c) São 3 escolhidos dos 7... é A(7,3) = 7!/ 4! = </a:t>
            </a:r>
            <a:r>
              <a:rPr lang="pt-BR" dirty="0" smtClean="0"/>
              <a:t>210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69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18151"/>
            <a:ext cx="4752528" cy="57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5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9269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	Como os números devem ter dois algarismos, eles não podem ter o algarismo 0 na casa das dezenas.</a:t>
            </a:r>
          </a:p>
          <a:p>
            <a:pPr algn="just"/>
            <a:r>
              <a:rPr lang="pt-BR" sz="2800" dirty="0" smtClean="0"/>
              <a:t>	</a:t>
            </a:r>
          </a:p>
          <a:p>
            <a:pPr algn="just"/>
            <a:r>
              <a:rPr lang="pt-BR" sz="2800" dirty="0"/>
              <a:t>	</a:t>
            </a:r>
            <a:r>
              <a:rPr lang="pt-BR" sz="2800" dirty="0" smtClean="0"/>
              <a:t>Assim, existem 3 possibilidades para a casa das dezenas (1, 2 ou 5) e quatro possibilidades para a casa das unidades (0, 1, 2 ou 5). Pelo Princípio Fundamental da Contagem (Princípio Multiplicativo), há, portanto, 3 x 4 = 12 números de dois algarismos que podem ser formados com os algarismos de 2015 (pode haver repetição de algarismos).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	Neste caso, os números podem ser explicitamente listados: 10, 11, 12, 15, 20, 21, 22, 25, 50, 51, 52 e 55.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6278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4426"/>
            <a:ext cx="6192688" cy="48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8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4345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	São </a:t>
            </a:r>
            <a:r>
              <a:rPr lang="pt-BR" dirty="0"/>
              <a:t>5 as possibilidades de escolha de camisas e quatro a de calças, logo, sem levar em conta as cores, há 5× 4 = 20 modos de se </a:t>
            </a:r>
            <a:r>
              <a:rPr lang="pt-BR" dirty="0" smtClean="0"/>
              <a:t>vestir.</a:t>
            </a:r>
          </a:p>
          <a:p>
            <a:pPr algn="just"/>
            <a:r>
              <a:rPr lang="pt-BR" dirty="0"/>
              <a:t>	</a:t>
            </a:r>
            <a:endParaRPr lang="pt-BR" dirty="0" smtClean="0"/>
          </a:p>
          <a:p>
            <a:pPr algn="just"/>
            <a:r>
              <a:rPr lang="pt-BR" dirty="0"/>
              <a:t>	</a:t>
            </a:r>
            <a:r>
              <a:rPr lang="pt-BR" dirty="0" smtClean="0"/>
              <a:t>Destes</a:t>
            </a:r>
            <a:r>
              <a:rPr lang="pt-BR" dirty="0"/>
              <a:t>, devemos descontar os casos em que se repetem as cores de calça e camisa, que são apenas três: camisa preta de mangas compridas com calça preta, camisa preta de mangas curtas com calça </a:t>
            </a:r>
            <a:r>
              <a:rPr lang="pt-BR" dirty="0" smtClean="0"/>
              <a:t>preta, </a:t>
            </a:r>
            <a:r>
              <a:rPr lang="pt-BR" dirty="0"/>
              <a:t>camisa azul com calça </a:t>
            </a:r>
            <a:r>
              <a:rPr lang="pt-BR" dirty="0" smtClean="0"/>
              <a:t>azul e camisa verde com calça verde.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Logo</a:t>
            </a:r>
            <a:r>
              <a:rPr lang="pt-BR" dirty="0"/>
              <a:t>, são 20 − </a:t>
            </a:r>
            <a:r>
              <a:rPr lang="pt-BR" dirty="0" smtClean="0"/>
              <a:t>4 </a:t>
            </a:r>
            <a:r>
              <a:rPr lang="pt-BR" dirty="0"/>
              <a:t>= </a:t>
            </a:r>
            <a:r>
              <a:rPr lang="pt-BR" dirty="0" smtClean="0"/>
              <a:t>16 </a:t>
            </a:r>
            <a:r>
              <a:rPr lang="pt-BR" dirty="0"/>
              <a:t>maneiras diferentes de se vestir com uma camisa e uma calça de cores distintas.</a:t>
            </a:r>
          </a:p>
        </p:txBody>
      </p:sp>
    </p:spTree>
    <p:extLst>
      <p:ext uri="{BB962C8B-B14F-4D97-AF65-F5344CB8AC3E}">
        <p14:creationId xmlns:p14="http://schemas.microsoft.com/office/powerpoint/2010/main" val="16516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3481"/>
            <a:ext cx="8784976" cy="50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24038"/>
            <a:ext cx="64579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" y="2636913"/>
            <a:ext cx="8871384" cy="1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116632"/>
            <a:ext cx="71287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ALTERNATIVA E</a:t>
            </a:r>
          </a:p>
          <a:p>
            <a:pPr algn="just"/>
            <a:r>
              <a:rPr lang="pt-BR" dirty="0" smtClean="0"/>
              <a:t>	Vamos fazer essa contagem pensando em colocar os algarismos na unidade, dezena, centena e unidade de milhar do número. Como se trata de um número de quatro algarismos, o algarismo 0 não pode ser colocado na unidade de milhar. </a:t>
            </a:r>
          </a:p>
          <a:p>
            <a:pPr algn="just"/>
            <a:r>
              <a:rPr lang="pt-BR" dirty="0"/>
              <a:t>	</a:t>
            </a:r>
          </a:p>
          <a:p>
            <a:pPr algn="just"/>
            <a:r>
              <a:rPr lang="pt-BR" dirty="0" smtClean="0"/>
              <a:t>	Temos então 3 possibilidades para se colocar o algarismo 0.</a:t>
            </a:r>
          </a:p>
          <a:p>
            <a:pPr algn="just"/>
            <a:r>
              <a:rPr lang="pt-BR" dirty="0"/>
              <a:t>	</a:t>
            </a:r>
            <a:endParaRPr lang="pt-BR" dirty="0" smtClean="0"/>
          </a:p>
          <a:p>
            <a:pPr algn="just"/>
            <a:r>
              <a:rPr lang="pt-BR" dirty="0"/>
              <a:t>	</a:t>
            </a:r>
            <a:r>
              <a:rPr lang="pt-BR" dirty="0" smtClean="0"/>
              <a:t>Colocado o zero sobram então três posições para se colocar o algarismo ímpar, e como há cinco algarismos ímpares, temos um total de 15 possibilidades para se colocar o algarismo ímpar no número.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Colocado o algarismo 0 e o algarismo ímpar, sobram duas posições para se colocar os dois algarismos pares não nulos e distintos. </a:t>
            </a:r>
            <a:endParaRPr lang="pt-BR" dirty="0"/>
          </a:p>
          <a:p>
            <a:pPr algn="just"/>
            <a:r>
              <a:rPr lang="pt-BR" dirty="0" smtClean="0"/>
              <a:t>	</a:t>
            </a:r>
          </a:p>
          <a:p>
            <a:pPr algn="just"/>
            <a:r>
              <a:rPr lang="pt-BR" dirty="0"/>
              <a:t>	</a:t>
            </a:r>
            <a:r>
              <a:rPr lang="pt-BR" dirty="0" smtClean="0"/>
              <a:t>Fazemos a escolha do primeiro algarismo par não nulo e o colocamos na primeira posição ainda não preenchida do número (há apenas 4 possibilidades de escolha: 2, 4, 6 e 8). Finalmente, preenchemos a última posição com outro número par não nulo, diferente daquele anteriormente colocado (3 possibilidades). Temos assim 12 possibilidades de se colocar os dois algarismos pares não nulos e distintos no número. Pelo Princípio Multiplicativo, o total de possibilidades é 3 x15x4x3=540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01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263"/>
            <a:ext cx="3781754" cy="65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9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"/>
            <a:ext cx="4536504" cy="669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97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45</Words>
  <Application>Microsoft Office PowerPoint</Application>
  <PresentationFormat>Apresentação na tela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3x2x1 = 6 modos</vt:lpstr>
      <vt:lpstr>Apresentação do PowerPoint</vt:lpstr>
      <vt:lpstr>P7 = 7! = 7x6x5x4x3x2x1 = 5040</vt:lpstr>
      <vt:lpstr>Apresentação do PowerPoint</vt:lpstr>
      <vt:lpstr>P4 = 4! = 4x3x2x1 =24 maneiras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ProfessorMatemática</dc:creator>
  <cp:lastModifiedBy>Sala-05</cp:lastModifiedBy>
  <cp:revision>13</cp:revision>
  <dcterms:created xsi:type="dcterms:W3CDTF">2016-09-02T15:57:39Z</dcterms:created>
  <dcterms:modified xsi:type="dcterms:W3CDTF">2016-09-03T15:34:37Z</dcterms:modified>
</cp:coreProperties>
</file>