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6" r:id="rId11"/>
    <p:sldId id="269" r:id="rId12"/>
    <p:sldId id="267" r:id="rId13"/>
    <p:sldId id="268" r:id="rId14"/>
    <p:sldId id="265" r:id="rId15"/>
    <p:sldId id="271" r:id="rId16"/>
    <p:sldId id="270" r:id="rId17"/>
    <p:sldId id="258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478BB6-23E9-4166-9994-B82D39FC1BB5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045E9A-8834-435A-BDC9-037DCCC79C1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Bu9zJJEIpY&amp;feature=youtu.be" TargetMode="External"/><Relationship Id="rId2" Type="http://schemas.openxmlformats.org/officeDocument/2006/relationships/hyperlink" Target="https://www.youtube.com/watch?v=fZzxb3rPCUY&amp;feature=youtu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x2TG_eu6K4&amp;feature=youtu.be" TargetMode="External"/><Relationship Id="rId5" Type="http://schemas.openxmlformats.org/officeDocument/2006/relationships/hyperlink" Target="https://www.youtube.com/watch?v=_snS9_7fdKQ&amp;feature=youtu.be" TargetMode="External"/><Relationship Id="rId4" Type="http://schemas.openxmlformats.org/officeDocument/2006/relationships/hyperlink" Target="https://www.youtube.com/watch?v=HJozzRl021U&amp;feature=youtu.be&amp;list=PLrVGp617x0hC8WkPHtM3IjoOiiyJs-hH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AnfWjGXi38&amp;feature=youtu.be" TargetMode="External"/><Relationship Id="rId2" Type="http://schemas.openxmlformats.org/officeDocument/2006/relationships/hyperlink" Target="https://www.youtube.com/watch?v=F6xsP3HxDrs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OQ9IZYL_YM&amp;feature=youtu.b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BmCsza8_E&amp;feature=youtu.be" TargetMode="External"/><Relationship Id="rId2" Type="http://schemas.openxmlformats.org/officeDocument/2006/relationships/hyperlink" Target="https://www.youtube.com/watch?v=xcVAd0oWmuQ&amp;feature=youtu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CDDylfQk7A&amp;feature=youtu.be" TargetMode="External"/><Relationship Id="rId5" Type="http://schemas.openxmlformats.org/officeDocument/2006/relationships/hyperlink" Target="https://www.youtube.com/watch?v=sv7lkiIG370&amp;feature=youtu.be" TargetMode="External"/><Relationship Id="rId4" Type="http://schemas.openxmlformats.org/officeDocument/2006/relationships/hyperlink" Target="https://www.youtube.com/watch?v=gm1ncE7YY9Q&amp;feature=youtu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postila1.pdf" TargetMode="External"/><Relationship Id="rId2" Type="http://schemas.openxmlformats.org/officeDocument/2006/relationships/hyperlink" Target="http://www.obmep.org.br/docs/aritmetica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Primeiro encontro do segundo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                                               Aritmética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4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 Iniciação a aritmética: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u="sng" dirty="0" smtClean="0"/>
              <a:t>Sistema decimal </a:t>
            </a:r>
            <a:endParaRPr lang="pt-BR" u="sng" dirty="0" smtClean="0"/>
          </a:p>
          <a:p>
            <a:pPr marL="0" indent="0" algn="ctr">
              <a:buNone/>
            </a:pPr>
            <a:endParaRPr lang="pt-BR" u="sng" dirty="0" smtClean="0"/>
          </a:p>
          <a:p>
            <a:r>
              <a:rPr lang="pt-BR" dirty="0" smtClean="0"/>
              <a:t>Todo número natural é representado por uma sequência formada pelos algarismos: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0,1,2,3,4,5,6,7,8,9.</a:t>
            </a:r>
          </a:p>
          <a:p>
            <a:r>
              <a:rPr lang="pt-BR" dirty="0" smtClean="0"/>
              <a:t>É atribuído a uma potência de 10 e varia com a posição do algarismo.</a:t>
            </a:r>
          </a:p>
          <a:p>
            <a:r>
              <a:rPr lang="pt-BR" dirty="0" smtClean="0"/>
              <a:t>1458=1x10³+ 4x10²+ 5x10¹+ 8x10°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45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Página 25- exercício 2.1= Determine a soma de todos os múltiplos de 6 que se escrevem no sistema decimal com dois algarismos.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1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 Iniciação a aritmética: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u="sng" dirty="0" smtClean="0"/>
              <a:t>Critérios de multiplicidade de 2,5 e 10</a:t>
            </a:r>
          </a:p>
          <a:p>
            <a:r>
              <a:rPr lang="pt-BR" dirty="0" smtClean="0"/>
              <a:t>Critérios de multiplicidade 2:  número=10m+ n, na qual n será um número par. (página 26).</a:t>
            </a:r>
          </a:p>
          <a:p>
            <a:r>
              <a:rPr lang="pt-BR" dirty="0" smtClean="0"/>
              <a:t> Critérios de multiplicidade 5: número=10m</a:t>
            </a:r>
            <a:r>
              <a:rPr lang="pt-BR" dirty="0"/>
              <a:t>+ </a:t>
            </a:r>
            <a:r>
              <a:rPr lang="pt-BR" dirty="0" smtClean="0"/>
              <a:t>n, como 10 é múltiplo de 5 para satisfazer a multiplicidade ,n tem que ser também múltiplo de 5 . Logo n valerá 5 ou 0.</a:t>
            </a:r>
          </a:p>
          <a:p>
            <a:r>
              <a:rPr lang="pt-BR" dirty="0" smtClean="0"/>
              <a:t>Critérios de multiplicidade 10 : número = 10m+n , 10 é múltiplo de 10 , logo n valerá somente 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718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 Iniciação a aritmética: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u="sng" dirty="0" smtClean="0"/>
              <a:t>Critérios de multiplicidade de 9 e de 3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Primeiramente vimos e provamos a divisibilidade 3 , que é a soma de todos os algarismos tem que ser divisível de 3.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Em segundo lugar, o critério de multiplicidade de 3 e 9 , é que a soma de todos os algarismos tem que ser múltiplo de 3 ou de 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99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/>
              <a:t> </a:t>
            </a:r>
            <a:r>
              <a:rPr lang="pt-BR" dirty="0" smtClean="0"/>
              <a:t>Página 57- exercício 40 (apostila encontros de aritmética): Verifique se cada um dos números é divisível por 2, 3, 4, 5,6,9 ou 10.</a:t>
            </a:r>
          </a:p>
          <a:p>
            <a:pPr marL="0" indent="0">
              <a:buNone/>
            </a:pPr>
            <a:r>
              <a:rPr lang="pt-BR" dirty="0" smtClean="0"/>
              <a:t>A) 1260</a:t>
            </a:r>
          </a:p>
          <a:p>
            <a:pPr marL="0" indent="0">
              <a:buNone/>
            </a:pPr>
            <a:r>
              <a:rPr lang="pt-BR" dirty="0" smtClean="0"/>
              <a:t>b) 1746</a:t>
            </a:r>
          </a:p>
          <a:p>
            <a:pPr marL="0" indent="0">
              <a:buNone/>
            </a:pPr>
            <a:r>
              <a:rPr lang="pt-BR" dirty="0" smtClean="0"/>
              <a:t>c)2210505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4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/>
              <a:t>Enunciado: Coloque algarismos no lugar dos asteriscos de modo que o </a:t>
            </a:r>
            <a:r>
              <a:rPr lang="pt-BR" dirty="0" smtClean="0"/>
              <a:t>número 32*35717</a:t>
            </a:r>
            <a:r>
              <a:rPr lang="pt-BR" dirty="0"/>
              <a:t>* seja divisível por 72.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8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Página 28-exercício 2.9 (apostila </a:t>
            </a:r>
            <a:r>
              <a:rPr lang="pt-BR" dirty="0" err="1" smtClean="0"/>
              <a:t>pic</a:t>
            </a:r>
            <a:r>
              <a:rPr lang="pt-BR" dirty="0" smtClean="0"/>
              <a:t>): com a informação que 100 é múltiplo de 4 e de 25, você seria capaz de achar um critério de multiplicidade de 4 ou de 25?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0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 </a:t>
            </a:r>
            <a:r>
              <a:rPr lang="pt-BR" dirty="0" err="1" smtClean="0"/>
              <a:t>teoricos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www.youtube.com/watch?v=fZzxb3rPCUY&amp;feature=youtu.be</a:t>
            </a:r>
            <a:endParaRPr lang="pt-BR" dirty="0" smtClean="0"/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www.youtube.com/watch?v=4Bu9zJJEIpY&amp;feature=youtu.be</a:t>
            </a:r>
            <a:endParaRPr lang="pt-BR" dirty="0" smtClean="0"/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www.youtube.com/watch?v=HJozzRl021U&amp;feature=youtu.be&amp;list=PLrVGp617x0hC8WkPHtM3IjoOiiyJs-hHh</a:t>
            </a:r>
            <a:endParaRPr lang="pt-BR" dirty="0" smtClean="0"/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www.youtube.com/watch?v=4Bu9zJJEIpY&amp;feature=youtu.be</a:t>
            </a:r>
            <a:endParaRPr lang="pt-BR" dirty="0" smtClean="0"/>
          </a:p>
          <a:p>
            <a:r>
              <a:rPr lang="pt-BR" dirty="0">
                <a:hlinkClick r:id="rId5"/>
              </a:rPr>
              <a:t>https://www.youtube.com/watch?v=_</a:t>
            </a:r>
            <a:r>
              <a:rPr lang="pt-BR" dirty="0" smtClean="0">
                <a:hlinkClick r:id="rId5"/>
              </a:rPr>
              <a:t>snS9_7fdKQ&amp;feature=youtu.be</a:t>
            </a:r>
            <a:endParaRPr lang="pt-BR" dirty="0" smtClean="0"/>
          </a:p>
          <a:p>
            <a:r>
              <a:rPr lang="pt-BR" dirty="0">
                <a:hlinkClick r:id="rId6"/>
              </a:rPr>
              <a:t>https://</a:t>
            </a:r>
            <a:r>
              <a:rPr lang="pt-BR" dirty="0" smtClean="0">
                <a:hlinkClick r:id="rId6"/>
              </a:rPr>
              <a:t>www.youtube.com/watch?v=Ox2TG_eu6K4&amp;feature=youtu.be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3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www.youtube.com/watch?v=F6xsP3HxDrs&amp;feature=youtu.be</a:t>
            </a:r>
            <a:endParaRPr lang="pt-BR" dirty="0"/>
          </a:p>
          <a:p>
            <a:r>
              <a:rPr lang="pt-BR" dirty="0" smtClean="0">
                <a:hlinkClick r:id="rId3"/>
              </a:rPr>
              <a:t>https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www.youtube.com/watch?v=JAnfWjGXi38&amp;feature=youtu.be</a:t>
            </a:r>
            <a:endParaRPr lang="pt-BR" dirty="0" smtClean="0"/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www.youtube.com/watch?v=7OQ9IZYL_YM&amp;feature=youtu.be</a:t>
            </a:r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582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Vídeos relacionados aos 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www.youtube.com/watch?v=xcVAd0oWmuQ&amp;feature=youtu.be</a:t>
            </a:r>
            <a:endParaRPr lang="pt-BR" dirty="0" smtClean="0"/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www.youtube.com/watch?v=gRBmCsza8_E&amp;feature=youtu.be</a:t>
            </a:r>
            <a:endParaRPr lang="pt-BR" dirty="0" smtClean="0"/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www.youtube.com/watch?v=gm1ncE7YY9Q&amp;feature=youtu.be</a:t>
            </a:r>
            <a:endParaRPr lang="pt-BR" dirty="0" smtClean="0"/>
          </a:p>
          <a:p>
            <a:r>
              <a:rPr lang="pt-BR" dirty="0">
                <a:hlinkClick r:id="rId5"/>
              </a:rPr>
              <a:t>https://</a:t>
            </a:r>
            <a:r>
              <a:rPr lang="pt-BR" dirty="0" smtClean="0">
                <a:hlinkClick r:id="rId5"/>
              </a:rPr>
              <a:t>www.youtube.com/watch?v=sv7lkiIG370&amp;feature=youtu.be</a:t>
            </a:r>
            <a:endParaRPr lang="pt-BR" dirty="0" smtClean="0"/>
          </a:p>
          <a:p>
            <a:r>
              <a:rPr lang="pt-BR" dirty="0">
                <a:hlinkClick r:id="rId6"/>
              </a:rPr>
              <a:t>https://</a:t>
            </a:r>
            <a:r>
              <a:rPr lang="pt-BR" dirty="0" smtClean="0">
                <a:hlinkClick r:id="rId6"/>
              </a:rPr>
              <a:t>www.youtube.com/watch?v=tCDDylfQk7A&amp;feature=youtu.be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20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 encontros da aritmética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u="sng" dirty="0" smtClean="0"/>
              <a:t>Sistema de posicional de </a:t>
            </a:r>
            <a:r>
              <a:rPr lang="pt-BR" u="sng" dirty="0" smtClean="0"/>
              <a:t>numeração</a:t>
            </a:r>
          </a:p>
          <a:p>
            <a:pPr marL="0" indent="0" algn="ctr">
              <a:buNone/>
            </a:pPr>
            <a:endParaRPr lang="pt-BR" u="sng" dirty="0" smtClean="0"/>
          </a:p>
          <a:p>
            <a:r>
              <a:rPr lang="pt-BR" dirty="0" smtClean="0"/>
              <a:t>Na representação decimal de um número, a posição de um algarismo interfere em seu valor relativo. Por exemplo, centena, dezena , unidade.</a:t>
            </a:r>
          </a:p>
          <a:p>
            <a:r>
              <a:rPr lang="pt-BR" dirty="0" smtClean="0"/>
              <a:t>742=700+40+2=7.10²+4.10¹+2.10°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9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1. Seção 1.2 e 2.6 da Apostila do PIC da OBMEP “Encontros de Aritmética”, L. </a:t>
            </a:r>
            <a:r>
              <a:rPr lang="pt-BR" dirty="0" err="1" smtClean="0"/>
              <a:t>Cadar.e</a:t>
            </a:r>
            <a:r>
              <a:rPr lang="pt-BR" dirty="0" smtClean="0"/>
              <a:t> </a:t>
            </a:r>
            <a:r>
              <a:rPr lang="pt-BR" dirty="0"/>
              <a:t>F. </a:t>
            </a:r>
            <a:r>
              <a:rPr lang="pt-BR" dirty="0" err="1"/>
              <a:t>Dutenhefner</a:t>
            </a:r>
            <a:r>
              <a:rPr lang="pt-BR" dirty="0"/>
              <a:t>. </a:t>
            </a: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www.obmep.org.br/docs/aritmetica.pdf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2. Seção 2.1, 2.2 e 2.3 da Apostila 1 da OBMEP, “Iniciação à Aritmética”, A. </a:t>
            </a:r>
            <a:r>
              <a:rPr lang="pt-BR" dirty="0" err="1"/>
              <a:t>Hefez</a:t>
            </a:r>
            <a:r>
              <a:rPr lang="pt-BR" dirty="0"/>
              <a:t>. </a:t>
            </a:r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www.obmep.org.br/docs/apostila1.pdf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47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discutir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/>
              <a:t>Enunciado: Retire 10 dígitos do número 1234512345123451234512345 de modo que o número remanescente seja o maior possível?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7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Página 12- exercício 17: determine o menor número com 10 algarismos  tal que a soma dos seus algarismos seja igual a 40.</a:t>
            </a:r>
          </a:p>
          <a:p>
            <a:r>
              <a:rPr lang="pt-BR" dirty="0" smtClean="0"/>
              <a:t>Página 13-exercício 21: </a:t>
            </a:r>
            <a:r>
              <a:rPr lang="pt-BR" dirty="0"/>
              <a:t>Um </a:t>
            </a:r>
            <a:r>
              <a:rPr lang="pt-BR" dirty="0" smtClean="0"/>
              <a:t>número </a:t>
            </a:r>
            <a:r>
              <a:rPr lang="pt-BR" dirty="0"/>
              <a:t>de 6 algarismos </a:t>
            </a:r>
            <a:r>
              <a:rPr lang="pt-BR" dirty="0" smtClean="0"/>
              <a:t>começa </a:t>
            </a:r>
            <a:r>
              <a:rPr lang="pt-BR" dirty="0"/>
              <a:t>por 1. Se deslocamos este </a:t>
            </a:r>
            <a:r>
              <a:rPr lang="pt-BR" dirty="0" smtClean="0"/>
              <a:t>algarismo da </a:t>
            </a:r>
            <a:r>
              <a:rPr lang="pt-BR" dirty="0"/>
              <a:t>primeira </a:t>
            </a:r>
            <a:r>
              <a:rPr lang="pt-BR" dirty="0" smtClean="0"/>
              <a:t>posição </a:t>
            </a:r>
            <a:r>
              <a:rPr lang="pt-BR" dirty="0"/>
              <a:t>para a ú</a:t>
            </a:r>
            <a:r>
              <a:rPr lang="pt-BR" dirty="0" smtClean="0"/>
              <a:t>ltima á </a:t>
            </a:r>
            <a:r>
              <a:rPr lang="pt-BR" dirty="0"/>
              <a:t>direita, obtemos um novo </a:t>
            </a:r>
            <a:r>
              <a:rPr lang="pt-BR" dirty="0" smtClean="0"/>
              <a:t>número </a:t>
            </a:r>
            <a:r>
              <a:rPr lang="pt-BR" dirty="0"/>
              <a:t>de 6 algarismos que </a:t>
            </a:r>
            <a:r>
              <a:rPr lang="pt-BR" dirty="0" smtClean="0"/>
              <a:t>é </a:t>
            </a:r>
            <a:r>
              <a:rPr lang="pt-BR" dirty="0"/>
              <a:t>o triplo do </a:t>
            </a:r>
            <a:r>
              <a:rPr lang="pt-BR" dirty="0" smtClean="0"/>
              <a:t>número </a:t>
            </a:r>
            <a:r>
              <a:rPr lang="pt-BR" dirty="0"/>
              <a:t>de partida. Qual é</a:t>
            </a:r>
            <a:r>
              <a:rPr lang="pt-BR" dirty="0" smtClean="0"/>
              <a:t> </a:t>
            </a:r>
            <a:r>
              <a:rPr lang="pt-BR" dirty="0"/>
              <a:t>este </a:t>
            </a:r>
            <a:r>
              <a:rPr lang="pt-BR" dirty="0" smtClean="0"/>
              <a:t>número</a:t>
            </a:r>
            <a:r>
              <a:rPr lang="pt-B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929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 encontros da aritmética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              </a:t>
            </a:r>
            <a:r>
              <a:rPr lang="pt-BR" u="sng" dirty="0" smtClean="0"/>
              <a:t>Critérios de divisibilidade</a:t>
            </a:r>
          </a:p>
          <a:p>
            <a:pPr marL="0" indent="0">
              <a:buNone/>
            </a:pPr>
            <a:endParaRPr lang="pt-BR" u="sng" dirty="0"/>
          </a:p>
          <a:p>
            <a:pPr marL="0" indent="0">
              <a:buNone/>
            </a:pPr>
            <a:endParaRPr lang="pt-BR" u="sng" dirty="0" smtClean="0"/>
          </a:p>
          <a:p>
            <a:pPr marL="0" indent="0">
              <a:buNone/>
            </a:pPr>
            <a:endParaRPr lang="pt-BR" u="sng" dirty="0" smtClean="0"/>
          </a:p>
          <a:p>
            <a:r>
              <a:rPr lang="pt-BR" dirty="0" smtClean="0"/>
              <a:t>Ser divisível por = ser múltiplo por.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919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Sabemos que um número é divisível por 3 quando a soma dos seus algarismo é divisível por 3. Mas como podemos provar isso?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158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 da discursão acima: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Primeiro ,para entendermos esse critério de divisibilidade, precisamos notar que a potência 10 deixa resto 1 quando dividido por 3.</a:t>
            </a:r>
          </a:p>
          <a:p>
            <a:pPr marL="0" indent="0">
              <a:buNone/>
            </a:pPr>
            <a:r>
              <a:rPr lang="pt-BR" dirty="0" smtClean="0"/>
              <a:t>10= 3x3+1</a:t>
            </a:r>
          </a:p>
          <a:p>
            <a:pPr marL="0" indent="0">
              <a:buNone/>
            </a:pPr>
            <a:r>
              <a:rPr lang="pt-BR" dirty="0" smtClean="0"/>
              <a:t>100=3x33 +1</a:t>
            </a:r>
          </a:p>
          <a:p>
            <a:pPr marL="0" indent="0">
              <a:buNone/>
            </a:pPr>
            <a:r>
              <a:rPr lang="pt-BR" dirty="0" smtClean="0"/>
              <a:t>1000=3X333+1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Com esse fato tenta verificar, sem efetuar a divisão, se o número 457 é divisível por 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32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 da discursão acima: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457= 400+ 50+7</a:t>
            </a:r>
          </a:p>
          <a:p>
            <a:r>
              <a:rPr lang="pt-BR" dirty="0" smtClean="0"/>
              <a:t>457=4(100)+5(10)+7</a:t>
            </a:r>
          </a:p>
          <a:p>
            <a:r>
              <a:rPr lang="pt-BR" dirty="0" smtClean="0"/>
              <a:t>457=4(33x3+1)+ 5(3x3+1) +7</a:t>
            </a:r>
          </a:p>
          <a:p>
            <a:r>
              <a:rPr lang="pt-BR" dirty="0" smtClean="0"/>
              <a:t>457=4(33x3) +4 +5(3x3) +5 +7</a:t>
            </a:r>
          </a:p>
          <a:p>
            <a:r>
              <a:rPr lang="pt-BR" dirty="0" smtClean="0"/>
              <a:t>457=3( 4x33 + 5x3) + (4+5+7)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Já que o número </a:t>
            </a:r>
            <a:r>
              <a:rPr lang="pt-BR" dirty="0"/>
              <a:t>3( 4x33 + 5x3) </a:t>
            </a:r>
            <a:r>
              <a:rPr lang="pt-BR" dirty="0" smtClean="0"/>
              <a:t>é </a:t>
            </a:r>
            <a:r>
              <a:rPr lang="pt-BR" dirty="0" err="1" smtClean="0"/>
              <a:t>divisivel</a:t>
            </a:r>
            <a:r>
              <a:rPr lang="pt-BR" dirty="0" smtClean="0"/>
              <a:t> por 3 ,logo  temos que verificar somente se a soma dos algarismos </a:t>
            </a:r>
            <a:r>
              <a:rPr lang="pt-BR" dirty="0"/>
              <a:t>(4+5+7</a:t>
            </a:r>
            <a:r>
              <a:rPr lang="pt-BR" dirty="0" smtClean="0"/>
              <a:t>) é divisível por 3.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26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Exercicios</a:t>
            </a:r>
            <a:r>
              <a:rPr lang="pt-BR" dirty="0" smtClean="0"/>
              <a:t> extras: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err="1" smtClean="0"/>
              <a:t>Formin</a:t>
            </a:r>
            <a:r>
              <a:rPr lang="pt-BR" dirty="0" smtClean="0"/>
              <a:t>(página 23 – exercício 8): o número A não é divisível por 3. É possível que o numero 2A seja divisível por 3?</a:t>
            </a:r>
          </a:p>
          <a:p>
            <a:r>
              <a:rPr lang="pt-BR" dirty="0" err="1" smtClean="0"/>
              <a:t>Formin</a:t>
            </a:r>
            <a:r>
              <a:rPr lang="pt-BR" dirty="0" smtClean="0"/>
              <a:t> (página 23- exercício 11) : o número 15A é divisível por 6. É verdade que A tem que ser divisível por 6?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50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</TotalTime>
  <Words>817</Words>
  <Application>Microsoft Office PowerPoint</Application>
  <PresentationFormat>Apresentação na tela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Mediano</vt:lpstr>
      <vt:lpstr>Primeiro encontro do segundo ciclo</vt:lpstr>
      <vt:lpstr>Apostila encontros da aritmética</vt:lpstr>
      <vt:lpstr>Exercícios para discutir </vt:lpstr>
      <vt:lpstr>Exercício para resolver:</vt:lpstr>
      <vt:lpstr>Apostila encontros da aritmética</vt:lpstr>
      <vt:lpstr>Exercício para discutir:</vt:lpstr>
      <vt:lpstr>Resposta da discursão acima:</vt:lpstr>
      <vt:lpstr>Resposta da discursão acima:</vt:lpstr>
      <vt:lpstr>Exercicios extras: </vt:lpstr>
      <vt:lpstr>Apostila Iniciação a aritmética:</vt:lpstr>
      <vt:lpstr>Exercícios para resolver:</vt:lpstr>
      <vt:lpstr>Apostila Iniciação a aritmética:</vt:lpstr>
      <vt:lpstr>Apostila Iniciação a aritmética:</vt:lpstr>
      <vt:lpstr>Exercícios para resolver:</vt:lpstr>
      <vt:lpstr>Exercícios para discutir:</vt:lpstr>
      <vt:lpstr>Exercícios para resolver:</vt:lpstr>
      <vt:lpstr>Vídeos teoricos:</vt:lpstr>
      <vt:lpstr>Vídeos:</vt:lpstr>
      <vt:lpstr>Vídeos relacionados aos exercícios:</vt:lpstr>
      <vt:lpstr>Apostilas: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Primeiro encontro do segundo ciclo</dc:title>
  <dc:creator>Carol Angelo</dc:creator>
  <cp:lastModifiedBy>Carol Angelo</cp:lastModifiedBy>
  <cp:revision>17</cp:revision>
  <dcterms:created xsi:type="dcterms:W3CDTF">2016-07-15T13:14:34Z</dcterms:created>
  <dcterms:modified xsi:type="dcterms:W3CDTF">2016-07-15T16:48:34Z</dcterms:modified>
</cp:coreProperties>
</file>