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  <p:sldId id="273" r:id="rId19"/>
    <p:sldId id="274" r:id="rId20"/>
    <p:sldId id="275" r:id="rId21"/>
    <p:sldId id="277" r:id="rId22"/>
    <p:sldId id="280" r:id="rId23"/>
    <p:sldId id="281" r:id="rId24"/>
    <p:sldId id="279" r:id="rId25"/>
    <p:sldId id="276" r:id="rId26"/>
    <p:sldId id="284" r:id="rId27"/>
    <p:sldId id="285" r:id="rId28"/>
    <p:sldId id="286" r:id="rId29"/>
    <p:sldId id="287" r:id="rId30"/>
    <p:sldId id="288" r:id="rId31"/>
    <p:sldId id="278" r:id="rId32"/>
    <p:sldId id="282" r:id="rId33"/>
    <p:sldId id="283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geometria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3° encontro</a:t>
            </a:r>
          </a:p>
        </p:txBody>
      </p:sp>
    </p:spTree>
    <p:extLst>
      <p:ext uri="{BB962C8B-B14F-4D97-AF65-F5344CB8AC3E}">
        <p14:creationId xmlns:p14="http://schemas.microsoft.com/office/powerpoint/2010/main" val="207713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resumindo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quadrado de lado ½ tem área igual a ¼ = (½)²</a:t>
            </a:r>
          </a:p>
          <a:p>
            <a:r>
              <a:rPr lang="pt-BR" dirty="0"/>
              <a:t>O quadrado de lado 3/2 tem área igual a 9/4 = (3/2)² </a:t>
            </a:r>
          </a:p>
          <a:p>
            <a:r>
              <a:rPr lang="pt-BR" dirty="0"/>
              <a:t>O quadrado de lado 2/3 tem área igual a 4/9 = (2/3)²</a:t>
            </a:r>
          </a:p>
        </p:txBody>
      </p:sp>
    </p:spTree>
    <p:extLst>
      <p:ext uri="{BB962C8B-B14F-4D97-AF65-F5344CB8AC3E}">
        <p14:creationId xmlns:p14="http://schemas.microsoft.com/office/powerpoint/2010/main" val="121397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É possível demonstrar que a área do quadrado de lado x é igual a x², para qualquer que seja x.</a:t>
            </a:r>
          </a:p>
          <a:p>
            <a:pPr marL="0" indent="0" algn="just">
              <a:buNone/>
            </a:pPr>
            <a:r>
              <a:rPr lang="pt-BR" dirty="0"/>
              <a:t>E para retângulos também podemos demonstrar que para quaisquer x e y, a área do retângulo de base x e altura y é igual a </a:t>
            </a:r>
            <a:r>
              <a:rPr lang="pt-BR" dirty="0" err="1"/>
              <a:t>xy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Portanto, tanto para quadrados e quanto para retângulos a área é dada pelo “produto da base pela altura”</a:t>
            </a:r>
          </a:p>
        </p:txBody>
      </p:sp>
    </p:spTree>
    <p:extLst>
      <p:ext uri="{BB962C8B-B14F-4D97-AF65-F5344CB8AC3E}">
        <p14:creationId xmlns:p14="http://schemas.microsoft.com/office/powerpoint/2010/main" val="373744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5322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1895060"/>
            <a:ext cx="9603275" cy="4015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Antes de apresentar exemplos, lembre-se de que o perímetro de um quadrilátero é a soma dos comprimentos dos seus quatros lados. Deste modo se um retângulo tem lados x e y, então o seu perímetro é igual a 2x + 2y, enquanto que sua área é </a:t>
            </a:r>
            <a:r>
              <a:rPr lang="pt-BR" dirty="0" err="1"/>
              <a:t>x.y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Pelas próprias definições vemos que área e perímetro são grandezas de naturezas diferentes e que não podem ser confundidas.</a:t>
            </a:r>
          </a:p>
          <a:p>
            <a:pPr marL="0" indent="0" algn="just">
              <a:buNone/>
            </a:pPr>
            <a:r>
              <a:rPr lang="pt-BR" dirty="0"/>
              <a:t>A área mede a porção do plano ocupada pela figura e o perímetro mede o comprimento de seu contorno.</a:t>
            </a:r>
          </a:p>
          <a:p>
            <a:pPr marL="0" indent="0" algn="just">
              <a:buNone/>
            </a:pPr>
            <a:r>
              <a:rPr lang="pt-BR" dirty="0"/>
              <a:t>Além disso existem retângulos de áreas iguais, mas com perímetros diferentes, do mesmo modo que existem retângulos de perímetros iguais, mas com áreas diferentes.</a:t>
            </a:r>
          </a:p>
        </p:txBody>
      </p:sp>
    </p:spTree>
    <p:extLst>
      <p:ext uri="{BB962C8B-B14F-4D97-AF65-F5344CB8AC3E}">
        <p14:creationId xmlns:p14="http://schemas.microsoft.com/office/powerpoint/2010/main" val="3504077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Exemplo 1.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figura mostra três polígonos desenhados em uma folha quadriculada. Para cada um destes polígonos foi assinalado, no plano cartesiano à direita, o ponto cujas coordenadas horizontal e vertical são, respectivamente, seu perímetro e sua área.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86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é a correspondência correta entre os polígonos e os pontos?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067339"/>
            <a:ext cx="7373029" cy="3180522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4608" y="2067338"/>
            <a:ext cx="3367392" cy="283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0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Qual é a área da figura a seguir, usando como unidade a área de um quadrinho? Qual é o perímetro da figura? Quantos quadrinhos podem ser acrescentados à figura de modo a obter o máximo de área sem alterar o perímetro?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6" y="2764818"/>
            <a:ext cx="3604590" cy="33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07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64253"/>
            <a:ext cx="8699586" cy="4140764"/>
          </a:xfrm>
        </p:spPr>
      </p:pic>
    </p:spTree>
    <p:extLst>
      <p:ext uri="{BB962C8B-B14F-4D97-AF65-F5344CB8AC3E}">
        <p14:creationId xmlns:p14="http://schemas.microsoft.com/office/powerpoint/2010/main" val="435492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área de um triangulo retângulo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pt-BR" dirty="0"/>
                  <a:t>Um triangulo de base b e altura h é a metade de um retângulo de base b e altura h.</a:t>
                </a:r>
              </a:p>
              <a:p>
                <a:pPr marL="0" indent="0" algn="just">
                  <a:buNone/>
                </a:pPr>
                <a:r>
                  <a:rPr lang="pt-BR" dirty="0"/>
                  <a:t>Como a área de um retângulo é igual ao produto da base pela altura, segue que a área de um triangulo retângulo é igual a metade da base vezes a altura, ou seja, a área do triangulo retângulo de base b e altura h é dada pela expressão: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179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área do paralelogramo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Paralelogramo é um quadrilátero com pares de ados opostos paralelos e de mesmo comprimento. A distancia h entre dois lados opostos de um paralelogramo é chamada de altura em relação a estes lados, enquanto que estes dois lados são chamados de bases do paralelogramo.</a:t>
            </a:r>
          </a:p>
          <a:p>
            <a:pPr marL="0" indent="0" algn="just">
              <a:buNone/>
            </a:pPr>
            <a:r>
              <a:rPr lang="pt-BR" dirty="0"/>
              <a:t>i) Quando um segmento h perpendicular a uma base do paralelogramo intersecta a base oposta, este paralelogramo pode ser transformado, sem alterar sua área em um retângulo também de base b e altura h. </a:t>
            </a:r>
          </a:p>
          <a:p>
            <a:pPr marL="0" indent="0" algn="just">
              <a:buNone/>
            </a:pPr>
            <a:r>
              <a:rPr lang="pt-BR" dirty="0"/>
              <a:t>Como a área do retângulo é </a:t>
            </a:r>
            <a:r>
              <a:rPr lang="pt-BR" dirty="0" err="1"/>
              <a:t>b.h</a:t>
            </a:r>
            <a:r>
              <a:rPr lang="pt-BR" dirty="0"/>
              <a:t>, vemos que a área do paralelogramo também é dada por esta expressão.</a:t>
            </a:r>
          </a:p>
        </p:txBody>
      </p:sp>
    </p:spTree>
    <p:extLst>
      <p:ext uri="{BB962C8B-B14F-4D97-AF65-F5344CB8AC3E}">
        <p14:creationId xmlns:p14="http://schemas.microsoft.com/office/powerpoint/2010/main" val="180274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 modo geral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325217" y="1736035"/>
                <a:ext cx="9729637" cy="43467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pt-BR" dirty="0" err="1"/>
                  <a:t>ii</a:t>
                </a:r>
                <a:r>
                  <a:rPr lang="pt-BR" dirty="0"/>
                  <a:t>) Considere um paralelogramo qualquer de base b e altura h. adicionando ao paralelogramo dois triângulos retângulos iguais, formamos um retângulo de base b + x e altura h.</a:t>
                </a:r>
              </a:p>
              <a:p>
                <a:pPr marL="0" indent="0" algn="just">
                  <a:buNone/>
                </a:pPr>
                <a:r>
                  <a:rPr lang="pt-BR" dirty="0"/>
                  <a:t>Para obter a área do paralelogramo, podemos subtrair da área do retângulo de base b + x e altura h as áreas dos dois triângulos de base x e altura h.</a:t>
                </a:r>
              </a:p>
              <a:p>
                <a:pPr marL="0" indent="0" algn="just">
                  <a:buNone/>
                </a:pPr>
                <a:r>
                  <a:rPr lang="pt-BR" dirty="0"/>
                  <a:t>Logo a área do paralelogramo é dado por: 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pt-BR" sz="24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pt-BR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𝑏h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𝑥h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+2.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−2.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pt-BR" sz="2400" dirty="0"/>
              </a:p>
              <a:p>
                <a:pPr marL="0" indent="0">
                  <a:buNone/>
                </a:pPr>
                <a:r>
                  <a:rPr lang="pt-BR" dirty="0"/>
                  <a:t>Assim, para quaisquer paralelogramos e retângulos, suas áreas são calculadas pela mesma expressão “base vezes altura”</a:t>
                </a: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5217" y="1736035"/>
                <a:ext cx="9729637" cy="4346713"/>
              </a:xfrm>
              <a:blipFill>
                <a:blip r:embed="rId2"/>
                <a:stretch>
                  <a:fillRect l="-627" t="-140" r="-689" b="-2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48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Neste encontro pretende-se: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Apresentar os conceitos de área e perímetro de figuras planas.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Deduzir as expressões para as áreas do quadrado, retângulo, triângulo, paralelogramo e trapézio.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Resolver problemas de cálculos de áreas e perímetros.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77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Área de um triangulo qualquer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Se dois triângulos possuem mesma base e mesma altura, eles possuem áreas iguais.</a:t>
            </a:r>
          </a:p>
          <a:p>
            <a:pPr marL="0" indent="0">
              <a:buNone/>
            </a:pPr>
            <a:r>
              <a:rPr lang="pt-BR" dirty="0"/>
              <a:t>Na figura se as retas são paralelas, vemos triângulos diferentes, mas com áreas são iguais.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736" y="2999140"/>
            <a:ext cx="7340864" cy="31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1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Importantes propriedades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6191" y="1853754"/>
            <a:ext cx="10389705" cy="42422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1° propriedade </a:t>
            </a:r>
          </a:p>
          <a:p>
            <a:pPr marL="0" indent="0" algn="just">
              <a:buNone/>
            </a:pPr>
            <a:r>
              <a:rPr lang="pt-BR" dirty="0"/>
              <a:t>A área de um triângulo não se altera quando sua base permanece fixa e o terceiro vértice percorre uma reta paralela à base.</a:t>
            </a:r>
          </a:p>
          <a:p>
            <a:pPr marL="0" indent="0" algn="just">
              <a:buNone/>
            </a:pPr>
            <a:r>
              <a:rPr lang="pt-BR" dirty="0"/>
              <a:t>2ª propriedade</a:t>
            </a:r>
          </a:p>
          <a:p>
            <a:pPr marL="0" indent="0" algn="just">
              <a:buNone/>
            </a:pPr>
            <a:r>
              <a:rPr lang="pt-BR" dirty="0"/>
              <a:t>Em um triângulo, uma mediana divide sua área em partes iguais.</a:t>
            </a:r>
          </a:p>
          <a:p>
            <a:pPr marL="0" indent="0" algn="just">
              <a:buNone/>
            </a:pPr>
            <a:r>
              <a:rPr lang="pt-BR" dirty="0"/>
              <a:t>De fato, os dois triângulos interiores possuem mesma base e mesma altura. Logo, possuem mesma área.</a:t>
            </a:r>
          </a:p>
          <a:p>
            <a:pPr marL="0" indent="0" algn="just">
              <a:buNone/>
            </a:pPr>
            <a:r>
              <a:rPr lang="pt-BR" dirty="0"/>
              <a:t>Quando duas figuras possuem mesma área, dizemos que elas são equivalentes. Portanto, o enunciado desta propriedade pode ser : “Uma mediana divide o triângulo em dois outros equivalentes.”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046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Antes de prosseguir com as propriedades, vamos resolver um exercício cujo enunciado não é comum nos livros didáticos atuais.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6177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7546647" cy="4252329"/>
          </a:xfrm>
        </p:spPr>
      </p:pic>
    </p:spTree>
    <p:extLst>
      <p:ext uri="{BB962C8B-B14F-4D97-AF65-F5344CB8AC3E}">
        <p14:creationId xmlns:p14="http://schemas.microsoft.com/office/powerpoint/2010/main" val="962039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Propriedade 3</a:t>
            </a:r>
          </a:p>
          <a:p>
            <a:pPr marL="0" indent="0" algn="just">
              <a:buNone/>
            </a:pPr>
            <a:r>
              <a:rPr lang="pt-BR" dirty="0"/>
              <a:t>Se dois triângulos têm mesma altura, então a razão entre suas áreas é igual à razão entre suas bases.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357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Área de um trapézio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3754"/>
                <a:ext cx="9603275" cy="410972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/>
                  <a:t>Considere um trapézio de lados paralelos de comprimento b e B. Estes lados são chamados de bases do trapézio e um segmento perpendicular a estas bases é chamado de altura do trapézio. Juntando dois trapézios iguais podemos formar um paralelogramo de base b + B e altura h. </a:t>
                </a:r>
              </a:p>
              <a:p>
                <a:pPr marL="0" indent="0">
                  <a:buNone/>
                </a:pPr>
                <a:r>
                  <a:rPr lang="pt-BR" dirty="0"/>
                  <a:t>Por isso a área do trapézio de bases b e B e altura h é a metade da área do paralelogramo de base b + B e altura h.  Logo a área é dada por: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3754"/>
                <a:ext cx="9603275" cy="4109724"/>
              </a:xfrm>
              <a:blipFill>
                <a:blip r:embed="rId2"/>
                <a:stretch>
                  <a:fillRect l="-635" r="-12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30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Determine a área de um retângulo que possui base 8 cm e altura 4 cm.</a:t>
            </a:r>
          </a:p>
        </p:txBody>
      </p:sp>
    </p:spTree>
    <p:extLst>
      <p:ext uri="{BB962C8B-B14F-4D97-AF65-F5344CB8AC3E}">
        <p14:creationId xmlns:p14="http://schemas.microsoft.com/office/powerpoint/2010/main" val="2640318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Determine a área de um quadrado:</a:t>
            </a:r>
          </a:p>
          <a:p>
            <a:pPr marL="457200" indent="-457200">
              <a:buAutoNum type="alphaLcParenR"/>
            </a:pPr>
            <a:r>
              <a:rPr lang="pt-BR" dirty="0"/>
              <a:t>Cujo lado mede 8 cm.</a:t>
            </a:r>
          </a:p>
          <a:p>
            <a:pPr marL="457200" indent="-457200">
              <a:buAutoNum type="alphaLcParenR"/>
            </a:pPr>
            <a:r>
              <a:rPr lang="pt-BR" dirty="0"/>
              <a:t>Cujo lado mede 7,1 cm.</a:t>
            </a:r>
          </a:p>
          <a:p>
            <a:pPr marL="457200" indent="-457200">
              <a:buAutoNum type="alphaLcParenR"/>
            </a:pPr>
            <a:r>
              <a:rPr lang="pt-BR" dirty="0"/>
              <a:t>Cujo lado mede √3 cm</a:t>
            </a:r>
          </a:p>
        </p:txBody>
      </p:sp>
    </p:spTree>
    <p:extLst>
      <p:ext uri="{BB962C8B-B14F-4D97-AF65-F5344CB8AC3E}">
        <p14:creationId xmlns:p14="http://schemas.microsoft.com/office/powerpoint/2010/main" val="1763088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Determine a área de um trapézio de bases medindo 5cm e 7cm e altura medindo 4 cm.</a:t>
            </a:r>
          </a:p>
        </p:txBody>
      </p:sp>
    </p:spTree>
    <p:extLst>
      <p:ext uri="{BB962C8B-B14F-4D97-AF65-F5344CB8AC3E}">
        <p14:creationId xmlns:p14="http://schemas.microsoft.com/office/powerpoint/2010/main" val="4223287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Determine a área de um quadrado cujo perímetro é 72 cm.</a:t>
            </a:r>
          </a:p>
        </p:txBody>
      </p:sp>
    </p:spTree>
    <p:extLst>
      <p:ext uri="{BB962C8B-B14F-4D97-AF65-F5344CB8AC3E}">
        <p14:creationId xmlns:p14="http://schemas.microsoft.com/office/powerpoint/2010/main" val="10493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8870" y="804519"/>
            <a:ext cx="10946295" cy="1049235"/>
          </a:xfrm>
        </p:spPr>
        <p:txBody>
          <a:bodyPr>
            <a:normAutofit fontScale="90000"/>
          </a:bodyPr>
          <a:lstStyle/>
          <a:p>
            <a:r>
              <a:rPr lang="pt-BR" dirty="0"/>
              <a:t>Área: conceito e áreas do quadrado e do retângulo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Dada uma figura no plano, vamos definir a área desta figura como o resultado da comparação da figura dada com uma certa unidade de medida.</a:t>
            </a:r>
          </a:p>
          <a:p>
            <a:pPr marL="0" indent="0" algn="just">
              <a:buNone/>
            </a:pPr>
            <a:r>
              <a:rPr lang="pt-BR" dirty="0"/>
              <a:t>No caso do conceito de área de figuras planas, a unidade de medida utilizada é um quadrado de lado 1 (uma unidade de comprimento).  Assim um quadrado de lado 1 tem, por de definição, uma unidade de área. (*)</a:t>
            </a:r>
          </a:p>
          <a:p>
            <a:pPr marL="0" indent="0" algn="just">
              <a:buNone/>
            </a:pPr>
            <a:r>
              <a:rPr lang="pt-BR" dirty="0"/>
              <a:t>Nesta seção pretendemos dar sentido a estas expressões, mostrando como podem ser calculadas as áreas de quadrados e retângulos em que os lados são dados por números naturais e por números racionais.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632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altura de um retângulo é metade de sua base . Se a área é 450 m², determine suas dimensões.</a:t>
            </a:r>
          </a:p>
        </p:txBody>
      </p:sp>
    </p:spTree>
    <p:extLst>
      <p:ext uri="{BB962C8B-B14F-4D97-AF65-F5344CB8AC3E}">
        <p14:creationId xmlns:p14="http://schemas.microsoft.com/office/powerpoint/2010/main" val="1520972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figura mostra um retângulo de área 720 cm², formado por nove retângulos menores e iguais. Qual é o perímetro, em centímetros, de um dos retângulos menores?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787" y="2833686"/>
            <a:ext cx="5851100" cy="304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82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31023"/>
            <a:ext cx="9603275" cy="1049235"/>
          </a:xfrm>
        </p:spPr>
        <p:txBody>
          <a:bodyPr/>
          <a:lstStyle/>
          <a:p>
            <a:r>
              <a:rPr lang="pt-BR" dirty="0"/>
              <a:t>Exercício 7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Na figura,  ABCD é um paralelogramo e o segmento EF é paralelo a  AB. Qual é a soma das áreas dos triângulos sombreados?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44" y="2882924"/>
            <a:ext cx="5285760" cy="31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59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Na figura, o quadrado ABCD tem área 40 cm². Os pontos P, Q, R e S são pontos médios dos lados do quadrado e T e o ponto médio do segmento RS. Qual e a área do triângulo PQT?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2" y="2802433"/>
            <a:ext cx="4200939" cy="331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48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8" y="1853753"/>
            <a:ext cx="9603275" cy="3890215"/>
          </a:xfrm>
        </p:spPr>
      </p:pic>
    </p:spTree>
    <p:extLst>
      <p:ext uri="{BB962C8B-B14F-4D97-AF65-F5344CB8AC3E}">
        <p14:creationId xmlns:p14="http://schemas.microsoft.com/office/powerpoint/2010/main" val="27674212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Na figura a seguir, ABCD e um quadrado de lado 10 e M, N, P e Q são pontos médios dos lados deste quadrado. Qual e a área do quadrado sombreado?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195" y="2761253"/>
            <a:ext cx="4381291" cy="333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05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963" y="1877242"/>
            <a:ext cx="8496302" cy="4192254"/>
          </a:xfrm>
        </p:spPr>
      </p:pic>
    </p:spTree>
    <p:extLst>
      <p:ext uri="{BB962C8B-B14F-4D97-AF65-F5344CB8AC3E}">
        <p14:creationId xmlns:p14="http://schemas.microsoft.com/office/powerpoint/2010/main" val="2362386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Na figura a seguir,  ABCD é um quadrado de lado 18.  Sobre cada um dos seus lados estão marcados dois pontos que dividem o lado do quadrado em 3 partes iguais. Traçando alguns segmentos que unem estes pontos, foi obtida a seguinte figura. Qual e a área do quadrado sombreado?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54" y="3147175"/>
            <a:ext cx="4477558" cy="296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46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521" y="1881422"/>
            <a:ext cx="7198901" cy="4201326"/>
          </a:xfrm>
        </p:spPr>
      </p:pic>
    </p:spTree>
    <p:extLst>
      <p:ext uri="{BB962C8B-B14F-4D97-AF65-F5344CB8AC3E}">
        <p14:creationId xmlns:p14="http://schemas.microsoft.com/office/powerpoint/2010/main" val="821765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(OBMEP 2010 - N1Q3 - 2a fase) A Professora Clotilde desenhou três figuras no quadro negro, todas com área igual a 108 cm².</a:t>
            </a:r>
          </a:p>
          <a:p>
            <a:pPr marL="0" indent="0">
              <a:buNone/>
            </a:pPr>
            <a:r>
              <a:rPr lang="pt-BR" dirty="0"/>
              <a:t>(A) A primeira figura e um retângulo que tem um lado de comprimento igual a 12 cm. Qual e o perímetro deste retângulo?</a:t>
            </a:r>
          </a:p>
          <a:p>
            <a:pPr marL="0" indent="0">
              <a:buNone/>
            </a:pPr>
            <a:r>
              <a:rPr lang="pt-BR" dirty="0"/>
              <a:t>(B) A segunda figura e um retângulo dividido em um retângulo branco e um quadrado cinzento de área igual a 36 cm², como na figura. Qual e o perímetro do retângulo branco?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680" y="4299172"/>
            <a:ext cx="4731623" cy="182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4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um quadrado tem lado n, em que n é um número inteiro positivo, então sua área é igual a n², pois dentro deste quadrado cabem exatamente n² quadrados de lado 1. Observe que neste cálculo utilizamos intuitivamente as seguintes propriedades do conceito de área:</a:t>
            </a:r>
          </a:p>
          <a:p>
            <a:pPr algn="just"/>
            <a:r>
              <a:rPr lang="pt-BR" dirty="0"/>
              <a:t>Figuras iguais possuem a mesma área</a:t>
            </a:r>
          </a:p>
          <a:p>
            <a:pPr algn="just"/>
            <a:r>
              <a:rPr lang="pt-BR" dirty="0"/>
              <a:t>Se uma figura está dividida em duas figuras disjuntas, então a soma das áreas dessa duas figuras menores é igual a área figura total.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94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Vejamos agora como calcular a área de um retângulo cujos lados são números inteiros.</a:t>
            </a:r>
          </a:p>
          <a:p>
            <a:pPr marL="0" indent="0">
              <a:buNone/>
            </a:pPr>
            <a:r>
              <a:rPr lang="pt-BR" dirty="0"/>
              <a:t>Por exemplo, o retângulo 1 x n deve ter área n, pois ele é formado por n quadrados unitários.</a:t>
            </a:r>
          </a:p>
          <a:p>
            <a:pPr marL="0" indent="0">
              <a:buNone/>
            </a:pPr>
            <a:r>
              <a:rPr lang="pt-BR" dirty="0"/>
              <a:t>O retângulo 2 x n é formado por dois retângulos 1 x n.  Assim sua área será 2n. Procedendo desta forma, podemos chegar na expressão </a:t>
            </a:r>
            <a:r>
              <a:rPr lang="pt-BR" dirty="0" err="1"/>
              <a:t>nm</a:t>
            </a:r>
            <a:r>
              <a:rPr lang="pt-BR" dirty="0"/>
              <a:t> para a área do retângulo n x m.</a:t>
            </a:r>
          </a:p>
          <a:p>
            <a:pPr marL="0" indent="0">
              <a:buNone/>
            </a:pPr>
            <a:r>
              <a:rPr lang="pt-BR" dirty="0"/>
              <a:t>Exemplificando, o retângulo 3 x 4 tem área igual a 3 . 4 = 12, pois ele é formado por 12 quadrados unitários, ou por 3 retângulos 1 x 4 (três faixas horizontais).  </a:t>
            </a:r>
          </a:p>
        </p:txBody>
      </p:sp>
    </p:spTree>
    <p:extLst>
      <p:ext uri="{BB962C8B-B14F-4D97-AF65-F5344CB8AC3E}">
        <p14:creationId xmlns:p14="http://schemas.microsoft.com/office/powerpoint/2010/main" val="145577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Antes de continuar vale a pena observar que na expressão n² para a área de um quadrado de lado n é um caso particular da expressão </a:t>
            </a:r>
            <a:r>
              <a:rPr lang="pt-BR" dirty="0" err="1"/>
              <a:t>nm</a:t>
            </a:r>
            <a:r>
              <a:rPr lang="pt-BR" dirty="0"/>
              <a:t> da área de um retângulo n x m, pois, quando n = m, este retângulo também é um quadrado.</a:t>
            </a:r>
          </a:p>
        </p:txBody>
      </p:sp>
    </p:spTree>
    <p:extLst>
      <p:ext uri="{BB962C8B-B14F-4D97-AF65-F5344CB8AC3E}">
        <p14:creationId xmlns:p14="http://schemas.microsoft.com/office/powerpoint/2010/main" val="161811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Ate agora vimos que através de uma simples contagem é possível calcular a área de quadrados e retângulos cujos comprimentos de lados são numero inteiros. Mas quando estes lados não são números inteiros, como calcular a área destas figuras?</a:t>
            </a:r>
          </a:p>
          <a:p>
            <a:pPr marL="0" indent="0">
              <a:buNone/>
            </a:pPr>
            <a:r>
              <a:rPr lang="pt-BR" dirty="0"/>
              <a:t>Bom, afirmamos que a expressão n² para um quadrado de lado n e a expressão </a:t>
            </a:r>
            <a:r>
              <a:rPr lang="pt-BR" dirty="0" err="1"/>
              <a:t>nm</a:t>
            </a:r>
            <a:r>
              <a:rPr lang="pt-BR" dirty="0"/>
              <a:t> para um retângulo de base n e altura m continuam validas mesmo quando n e m não são números inteiros.</a:t>
            </a:r>
          </a:p>
        </p:txBody>
      </p:sp>
    </p:spTree>
    <p:extLst>
      <p:ext uri="{BB962C8B-B14F-4D97-AF65-F5344CB8AC3E}">
        <p14:creationId xmlns:p14="http://schemas.microsoft.com/office/powerpoint/2010/main" val="106487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exemplo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Na figura vemos que juntando 4 quadradinhos de lado ½ obtemos um quadrado de lado 1 (nossa unidade de área). Isto significa que a área do quadradinho de lado ½ é igual a ¼ da área do quadrado de lado 1. </a:t>
            </a:r>
          </a:p>
          <a:p>
            <a:pPr marL="0" indent="0" algn="just">
              <a:buNone/>
            </a:pPr>
            <a:r>
              <a:rPr lang="pt-BR" dirty="0"/>
              <a:t>Como o quadrado de lado 1 tem área igual a 1, concluímos que a área do quadrado de lado ½ é igual a ¼ = (½)² </a:t>
            </a:r>
          </a:p>
        </p:txBody>
      </p:sp>
    </p:spTree>
    <p:extLst>
      <p:ext uri="{BB962C8B-B14F-4D97-AF65-F5344CB8AC3E}">
        <p14:creationId xmlns:p14="http://schemas.microsoft.com/office/powerpoint/2010/main" val="148041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Vejamos, agora, como podemos determinar a área do quadrado de lado 3/2 = 1,5. Na figura, vemos que juntando 4 quadradinhos de lado 1,5 obtemos um quadrado de lado 3. isto nos diz que a área do quadrado de lado 1,5 é igual a ¼ da área do quadrado de lado 3. </a:t>
            </a:r>
          </a:p>
          <a:p>
            <a:pPr marL="0" indent="0">
              <a:buNone/>
            </a:pPr>
            <a:r>
              <a:rPr lang="pt-BR" dirty="0"/>
              <a:t>Como o quadrado de lado 3 tem área igual a 3² = 9,  concluímos que o quadrado de lado 1,5 tem área igual a ¼ . 9 = 9/4 = (3/2)².</a:t>
            </a:r>
          </a:p>
        </p:txBody>
      </p:sp>
    </p:spTree>
    <p:extLst>
      <p:ext uri="{BB962C8B-B14F-4D97-AF65-F5344CB8AC3E}">
        <p14:creationId xmlns:p14="http://schemas.microsoft.com/office/powerpoint/2010/main" val="333113341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561</TotalTime>
  <Words>1935</Words>
  <Application>Microsoft Office PowerPoint</Application>
  <PresentationFormat>Widescreen</PresentationFormat>
  <Paragraphs>113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3" baseType="lpstr">
      <vt:lpstr>Arial</vt:lpstr>
      <vt:lpstr>Cambria Math</vt:lpstr>
      <vt:lpstr>Gill Sans MT</vt:lpstr>
      <vt:lpstr>Galeria</vt:lpstr>
      <vt:lpstr>geometria</vt:lpstr>
      <vt:lpstr>Neste encontro pretende-se:</vt:lpstr>
      <vt:lpstr>Área: conceito e áreas do quadrado e do retângulo </vt:lpstr>
      <vt:lpstr>generalizando</vt:lpstr>
      <vt:lpstr>Apresentação do PowerPoint</vt:lpstr>
      <vt:lpstr>Apresentação do PowerPoint</vt:lpstr>
      <vt:lpstr>Apresentação do PowerPoint</vt:lpstr>
      <vt:lpstr>Por exemplo </vt:lpstr>
      <vt:lpstr>Apresentação do PowerPoint</vt:lpstr>
      <vt:lpstr>resumindo</vt:lpstr>
      <vt:lpstr>generalizando</vt:lpstr>
      <vt:lpstr>Apresentação do PowerPoint</vt:lpstr>
      <vt:lpstr>exemplos</vt:lpstr>
      <vt:lpstr>Qual é a correspondência correta entre os polígonos e os pontos?</vt:lpstr>
      <vt:lpstr>Exemplo 2</vt:lpstr>
      <vt:lpstr>solução</vt:lpstr>
      <vt:lpstr>A área de um triangulo retângulo</vt:lpstr>
      <vt:lpstr>A área do paralelogramo</vt:lpstr>
      <vt:lpstr>De modo geral</vt:lpstr>
      <vt:lpstr>Área de um triangulo qualquer</vt:lpstr>
      <vt:lpstr>Importantes propriedades</vt:lpstr>
      <vt:lpstr>Apresentação do PowerPoint</vt:lpstr>
      <vt:lpstr>Exercício</vt:lpstr>
      <vt:lpstr>Apresentação do PowerPoint</vt:lpstr>
      <vt:lpstr>Área de um trapézio</vt:lpstr>
      <vt:lpstr>Exercício 1</vt:lpstr>
      <vt:lpstr>Exercício 2</vt:lpstr>
      <vt:lpstr>Exercício 3</vt:lpstr>
      <vt:lpstr>Exercício 4</vt:lpstr>
      <vt:lpstr>Exercício 5</vt:lpstr>
      <vt:lpstr>Exercício 6</vt:lpstr>
      <vt:lpstr>Exercício 7</vt:lpstr>
      <vt:lpstr>Exercício 8</vt:lpstr>
      <vt:lpstr>solução</vt:lpstr>
      <vt:lpstr>Exercício 9</vt:lpstr>
      <vt:lpstr>solução</vt:lpstr>
      <vt:lpstr>Exercício 10</vt:lpstr>
      <vt:lpstr>solução</vt:lpstr>
      <vt:lpstr>Exercício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</dc:title>
  <dc:creator>Flavio Dias</dc:creator>
  <cp:lastModifiedBy>Flavio Dias</cp:lastModifiedBy>
  <cp:revision>36</cp:revision>
  <dcterms:created xsi:type="dcterms:W3CDTF">2016-07-05T13:55:37Z</dcterms:created>
  <dcterms:modified xsi:type="dcterms:W3CDTF">2016-07-06T12:26:35Z</dcterms:modified>
</cp:coreProperties>
</file>