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5" r:id="rId8"/>
    <p:sldId id="261" r:id="rId9"/>
    <p:sldId id="264" r:id="rId10"/>
    <p:sldId id="262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3800" dirty="0" smtClean="0"/>
              <a:t>Exercícios</a:t>
            </a:r>
            <a:endParaRPr lang="pt-BR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8678069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86322"/>
            <a:ext cx="6427071" cy="185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421481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Solução: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21429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R"/>
            </a:pPr>
            <a:r>
              <a:rPr lang="pt-BR" b="1" dirty="0" smtClean="0">
                <a:latin typeface="Comic Sans MS" pitchFamily="66" charset="0"/>
              </a:rPr>
              <a:t>Questão 27.4, Conjunto de Problemas 27, autor S. </a:t>
            </a:r>
            <a:r>
              <a:rPr lang="pt-BR" b="1" dirty="0" err="1" smtClean="0">
                <a:latin typeface="Comic Sans MS" pitchFamily="66" charset="0"/>
              </a:rPr>
              <a:t>Dorinchenko</a:t>
            </a:r>
            <a:r>
              <a:rPr lang="pt-BR" b="1" dirty="0" smtClean="0">
                <a:latin typeface="Comic Sans MS" pitchFamily="66" charset="0"/>
              </a:rPr>
              <a:t>, pág.58</a:t>
            </a:r>
          </a:p>
          <a:p>
            <a:pPr marL="400050" indent="-400050">
              <a:buAutoNum type="romanUcParenR"/>
            </a:pPr>
            <a:endParaRPr lang="pt-BR" b="1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Enunciado: “Um número foi obtido permutando-se os algarismos de outro</a:t>
            </a:r>
          </a:p>
          <a:p>
            <a:r>
              <a:rPr lang="pt-BR" dirty="0" smtClean="0">
                <a:latin typeface="Comic Sans MS" pitchFamily="66" charset="0"/>
              </a:rPr>
              <a:t>número. </a:t>
            </a:r>
          </a:p>
          <a:p>
            <a:pPr marL="342900" indent="-342900">
              <a:buAutoNum type="alphaLcParenR"/>
            </a:pPr>
            <a:r>
              <a:rPr lang="pt-BR" dirty="0" smtClean="0">
                <a:latin typeface="Comic Sans MS" pitchFamily="66" charset="0"/>
              </a:rPr>
              <a:t>A soma desses dois números pode ser igual a 9999?</a:t>
            </a:r>
          </a:p>
          <a:p>
            <a:pPr marL="342900" indent="-342900">
              <a:buAutoNum type="alphaLcParenR"/>
            </a:pPr>
            <a:r>
              <a:rPr lang="pt-BR" dirty="0" smtClean="0">
                <a:latin typeface="Comic Sans MS" pitchFamily="66" charset="0"/>
              </a:rPr>
              <a:t> b) Essa</a:t>
            </a:r>
          </a:p>
          <a:p>
            <a:r>
              <a:rPr lang="pt-BR" dirty="0" smtClean="0">
                <a:latin typeface="Comic Sans MS" pitchFamily="66" charset="0"/>
              </a:rPr>
              <a:t>soma poderia ser igual a 99999?”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28596" y="117693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</a:t>
            </a:r>
          </a:p>
          <a:p>
            <a:r>
              <a:rPr lang="pt-BR" dirty="0" smtClean="0"/>
              <a:t> a) </a:t>
            </a:r>
            <a:r>
              <a:rPr lang="pt-BR" dirty="0" smtClean="0">
                <a:solidFill>
                  <a:schemeClr val="tx2"/>
                </a:solidFill>
              </a:rPr>
              <a:t>É possível escrever 9 como soma de dois inteiros de várias formas, por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exemplo, 9 = 5+4 ou 9 = 7+2. Assim, 9999 = 5544 + 4455 ou 9999 = 7722 + 2277.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Portanto, a resposta ao item (a) é sim, sendo que apresentamos dois exemplos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possíveis envolvendo a soma de dois números que diferem apenas por permutações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de seus algarismos.</a:t>
            </a:r>
          </a:p>
          <a:p>
            <a:endParaRPr lang="pt-BR" dirty="0" smtClean="0"/>
          </a:p>
          <a:p>
            <a:r>
              <a:rPr lang="pt-BR" dirty="0" smtClean="0"/>
              <a:t>b) </a:t>
            </a:r>
            <a:r>
              <a:rPr lang="pt-BR" dirty="0" smtClean="0">
                <a:solidFill>
                  <a:schemeClr val="tx2"/>
                </a:solidFill>
              </a:rPr>
              <a:t>Inicialmente observe que 9999 e 99999 diferem pela quantidade de algarismos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neles presentes, uma é par e a outra ímpar. Suponha que fosse possível executar a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soma de dois números, diferindo apenas pelas permutações de seus algarismos, sendo o resultado 99999. Nessa soma não poderá ocorrer a regra do “vai um” a cada dois algarismos em valores posicionais correspondentes, caso contrário a resposta final não seria 9. Então, ao somarmos os dois últimos algarismos dos dois números iremos obter 9, ao somarmos dos dois penúltimos também será 9 e assim por diante, sem que se aplique a regra do vai um em nenhuma dessas operações. Como um dos números foi formado permutando-se os algarismos do outro, os algarismos do número original podem ser divididos em pares cuja soma é 9. Geramos uma contradição, pois como o número necessariamente terá cinco algarismos e nenhum algarismo pode formar um par consigo mesmo (uma vez que a soma de qualquer algarismo consigo mesmo é um número par e 9 é ímpar) tal construção fica inviabilizada. Portanto, a resposta ao item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(b) é não.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57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II) Questão 20, capítulo 1, autor </a:t>
            </a:r>
            <a:r>
              <a:rPr lang="pt-BR" b="1" dirty="0" err="1" smtClean="0">
                <a:latin typeface="Comic Sans MS" pitchFamily="66" charset="0"/>
              </a:rPr>
              <a:t>Dimitri</a:t>
            </a:r>
            <a:r>
              <a:rPr lang="pt-BR" b="1" dirty="0" smtClean="0">
                <a:latin typeface="Comic Sans MS" pitchFamily="66" charset="0"/>
              </a:rPr>
              <a:t> </a:t>
            </a:r>
            <a:r>
              <a:rPr lang="pt-BR" b="1" dirty="0" err="1" smtClean="0">
                <a:latin typeface="Comic Sans MS" pitchFamily="66" charset="0"/>
              </a:rPr>
              <a:t>Fomin</a:t>
            </a:r>
            <a:r>
              <a:rPr lang="pt-BR" b="1" dirty="0" smtClean="0">
                <a:latin typeface="Comic Sans MS" pitchFamily="66" charset="0"/>
              </a:rPr>
              <a:t> e outros, página 8.</a:t>
            </a:r>
          </a:p>
          <a:p>
            <a:r>
              <a:rPr lang="pt-BR" dirty="0" smtClean="0">
                <a:latin typeface="Comic Sans MS" pitchFamily="66" charset="0"/>
              </a:rPr>
              <a:t>Enunciado: “Os números de 1 a 10 estão escritos em uma linha. Pode-se colocar os sinais de “+” e de “-” entre eles de modo que o valor da expressão resultante seja igual a zero?”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4500570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</a:t>
            </a:r>
            <a:endParaRPr lang="pt-BR" b="1" dirty="0"/>
          </a:p>
          <a:p>
            <a:r>
              <a:rPr lang="pt-BR" dirty="0" smtClean="0">
                <a:solidFill>
                  <a:schemeClr val="tx2"/>
                </a:solidFill>
              </a:rPr>
              <a:t> Não é possível. Imaginando que fosse possível, então poderíamos separar 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números dados em dois grupos com a mesma soma (basta passar todos os números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com sinal negativo para o outro lado da expressão que é igual a zero). Entretanto, a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soma dos números naturais de 1 até 10 é igual a 55. Como este número é ímpar, não podemos separar os números dados em dois grupos de tenham a mesma soma.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428604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III) Problema 1, artigo “Paridade”, Eduardo Wagner, </a:t>
            </a:r>
            <a:r>
              <a:rPr lang="pt-BR" b="1" dirty="0" err="1" smtClean="0">
                <a:latin typeface="Comic Sans MS" pitchFamily="66" charset="0"/>
              </a:rPr>
              <a:t>Eureka</a:t>
            </a:r>
            <a:r>
              <a:rPr lang="pt-BR" b="1" dirty="0" smtClean="0">
                <a:latin typeface="Comic Sans MS" pitchFamily="66" charset="0"/>
              </a:rPr>
              <a:t>!</a:t>
            </a:r>
          </a:p>
          <a:p>
            <a:r>
              <a:rPr lang="pt-BR" dirty="0" smtClean="0">
                <a:latin typeface="Comic Sans MS" pitchFamily="66" charset="0"/>
              </a:rPr>
              <a:t>Enunciado: “Em um quartel existem 100 soldados e, todas as noites, três deles são escolhidos para trabalhar de sentinela. É possível que após certo tempo um dos soldados tenha trabalhado com cada um dos outros exatamente uma vez”.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5143512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</a:t>
            </a:r>
            <a:r>
              <a:rPr lang="pt-BR" dirty="0" smtClean="0"/>
              <a:t>: 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Não é possível. Escolha um soldado ao acaso. Em cada noite que trabalha, ele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está em companhia de dois outros soldados. Como 99 é ímpar, não podemos formar pares de soldados sempre diferentes para trabalhar com o escolhido.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35716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IV) Exercício 6: (</a:t>
            </a:r>
            <a:r>
              <a:rPr lang="pt-BR" b="1" dirty="0" err="1" smtClean="0"/>
              <a:t>Fomin</a:t>
            </a:r>
            <a:r>
              <a:rPr lang="pt-BR" b="1" dirty="0" smtClean="0"/>
              <a:t>, capítulo 1, problema 17) </a:t>
            </a:r>
          </a:p>
          <a:p>
            <a:r>
              <a:rPr lang="pt-BR" dirty="0" smtClean="0"/>
              <a:t>Pedro comprou um caderno com 96 folhas e numerou-as de 1 a 192. Vitor arrancou 25 folhas do caderno de Pedro e somou os 50 números que encontrou escritos nas folhas. Esta soma poderia ser igual a 1990?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4857760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Solução:</a:t>
            </a:r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Em cada página, de um lado está escrito um número par e do outro lado está escrito um número ímpar. Assim Vitor somou 25 números pares (obtendo um número par) e somou 25 números ímpares (obtendo um número ímpar). Como a soma de um par e um ímpar é um número ímpar, esta soma não pode ser igual a 1990.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701</Words>
  <Application>Microsoft Office PowerPoint</Application>
  <PresentationFormat>Apresentação na tela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Exercícios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GERSON</dc:creator>
  <cp:lastModifiedBy>GERSON</cp:lastModifiedBy>
  <cp:revision>11</cp:revision>
  <dcterms:created xsi:type="dcterms:W3CDTF">2016-07-09T17:31:28Z</dcterms:created>
  <dcterms:modified xsi:type="dcterms:W3CDTF">2016-07-12T20:01:07Z</dcterms:modified>
</cp:coreProperties>
</file>