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4" r:id="rId6"/>
    <p:sldId id="262" r:id="rId7"/>
    <p:sldId id="265" r:id="rId8"/>
    <p:sldId id="263" r:id="rId9"/>
    <p:sldId id="266" r:id="rId10"/>
    <p:sldId id="267" r:id="rId11"/>
    <p:sldId id="268" r:id="rId12"/>
    <p:sldId id="269" r:id="rId13"/>
    <p:sldId id="270" r:id="rId14"/>
    <p:sldId id="259" r:id="rId15"/>
    <p:sldId id="271" r:id="rId16"/>
    <p:sldId id="272" r:id="rId17"/>
    <p:sldId id="273" r:id="rId18"/>
    <p:sldId id="277" r:id="rId19"/>
    <p:sldId id="276" r:id="rId20"/>
    <p:sldId id="260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BB0FB0-5C93-4D84-8C23-F3128A885F7B}" type="datetimeFigureOut">
              <a:rPr lang="pt-BR" smtClean="0"/>
              <a:pPr/>
              <a:t>06/08/2016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C30AB6B-680C-4BCA-9180-523EC4B3193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SPSvHKw-c5E" TargetMode="External"/><Relationship Id="rId3" Type="http://schemas.openxmlformats.org/officeDocument/2006/relationships/hyperlink" Target="https://www.youtube.com/watch?v=1L2W0ENxexI&amp;feature=youtu.be" TargetMode="External"/><Relationship Id="rId7" Type="http://schemas.openxmlformats.org/officeDocument/2006/relationships/hyperlink" Target="http://matematica.obmep.org.br/index.php/modulo/ver?modulo=69" TargetMode="External"/><Relationship Id="rId2" Type="http://schemas.openxmlformats.org/officeDocument/2006/relationships/hyperlink" Target="http://matematica.obmep.org.br/index.php/modulo/ver?modulo=1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rtaA-_-0bEw&amp;feature=youtu.be" TargetMode="External"/><Relationship Id="rId5" Type="http://schemas.openxmlformats.org/officeDocument/2006/relationships/hyperlink" Target="https://www.youtube.com/watch?v=d75zC0ysoSA&amp;feature=youtu.be" TargetMode="External"/><Relationship Id="rId4" Type="http://schemas.openxmlformats.org/officeDocument/2006/relationships/hyperlink" Target="http://matematica.obmep.org.br/index.php/modulo/ver?modulo=33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bmep.org.br/docs/apostila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Segundo encontro do  segundo ciclo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                                      Contagem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Exemplo 3-Texto principio fundamental da contagem. Quantos são os números naturais de 200 a 999, tais que todos os seus algarismos: </a:t>
            </a:r>
          </a:p>
          <a:p>
            <a:pPr marL="514350" indent="-514350">
              <a:buNone/>
            </a:pPr>
            <a:r>
              <a:rPr lang="pt-BR" dirty="0" smtClean="0"/>
              <a:t>a) pertencem ao conjunto A = {1, 4, 7, 9}? </a:t>
            </a:r>
          </a:p>
          <a:p>
            <a:pPr marL="514350" indent="-514350">
              <a:buNone/>
            </a:pPr>
            <a:r>
              <a:rPr lang="pt-BR" dirty="0" smtClean="0"/>
              <a:t>b) pertencem ao conjunto A = {1, 4, 7, 9} e são distintos?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Exercicío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858280" cy="5257800"/>
          </a:xfrm>
        </p:spPr>
        <p:txBody>
          <a:bodyPr>
            <a:normAutofit fontScale="92500"/>
          </a:bodyPr>
          <a:lstStyle/>
          <a:p>
            <a:r>
              <a:rPr lang="pt-BR" dirty="0" smtClean="0"/>
              <a:t>Exemplo 5-Texto principio fundamental da contagem. </a:t>
            </a:r>
          </a:p>
          <a:p>
            <a:pPr>
              <a:buNone/>
            </a:pPr>
            <a:r>
              <a:rPr lang="pt-BR" dirty="0" smtClean="0"/>
              <a:t>   Digamos que você deseja comprar um computador, mas está em dúvida sobre qual marca, modelo e cor irá escolher. Há apenas duas marcas, que chamaremos de Marca A e Marca B, pelas quais você se interessa. A Marca A tem à disposição três modelos e cada um desses pode ser comprado em quatro possíveis cores. Já a Marca B oferece dois modelos, tais que, para cada um, há duas possíveis escolhas de cor. De quantas maneiras diferentes você pode realizar a compra?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r>
              <a:rPr lang="pt-BR" dirty="0" smtClean="0"/>
              <a:t>Exercício 11-texto principio fundamental da contagem. Dispondo dos algarismos 0, 1, 2, 3, 4, 5, 6, 7, pode-se formar quantos números</a:t>
            </a:r>
          </a:p>
          <a:p>
            <a:pPr>
              <a:buNone/>
            </a:pPr>
            <a:r>
              <a:rPr lang="pt-BR" dirty="0" smtClean="0"/>
              <a:t> a) de quatro algarismos?</a:t>
            </a:r>
          </a:p>
          <a:p>
            <a:pPr>
              <a:buNone/>
            </a:pPr>
            <a:r>
              <a:rPr lang="pt-BR" dirty="0" smtClean="0"/>
              <a:t> b) de quatro algarismos distintos?</a:t>
            </a:r>
          </a:p>
          <a:p>
            <a:pPr>
              <a:buNone/>
            </a:pPr>
            <a:r>
              <a:rPr lang="pt-BR" dirty="0" smtClean="0"/>
              <a:t> c) ímpares de três algarismos distintos?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16. João escreveu todos os números de 4 dígitos contendo cada um dos algarismos de 1 até 4 exatamente uma vez. Em quantos desses números a soma dos dois últimos dígitos é maior que a soma dos dois primeiros?</a:t>
            </a:r>
          </a:p>
          <a:p>
            <a:pPr>
              <a:buNone/>
            </a:pPr>
            <a:r>
              <a:rPr lang="pt-BR" dirty="0" smtClean="0"/>
              <a:t>        a) 8.                  b) 12. </a:t>
            </a:r>
          </a:p>
          <a:p>
            <a:pPr>
              <a:buNone/>
            </a:pPr>
            <a:r>
              <a:rPr lang="pt-BR" dirty="0" smtClean="0"/>
              <a:t>        c) 4.                  d) 16. </a:t>
            </a:r>
          </a:p>
          <a:p>
            <a:pPr>
              <a:buNone/>
            </a:pPr>
            <a:r>
              <a:rPr lang="pt-BR" dirty="0" smtClean="0"/>
              <a:t>        e) 2.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discutirmos: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257800"/>
          </a:xfrm>
        </p:spPr>
        <p:txBody>
          <a:bodyPr>
            <a:normAutofit/>
          </a:bodyPr>
          <a:lstStyle/>
          <a:p>
            <a:r>
              <a:rPr lang="pt-BR" dirty="0" smtClean="0"/>
              <a:t>Questão 27 – nivel 1 : banco de questões:Dezesseis pessoas fazem fila na padaria. O dono da padaria oferece vinho à freguesia. Uma garrafa é entregue à primeira pessoa da fila e passada de pessoa a pessoa desde a primeira da fila até a última, sem retornar. Por quatro vezes a garrafa foi passada de uma mulher a uma mulher, por três vezes de uma mulher a um homem e por seis vezes de um homem a um homem.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discutirmos: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buNone/>
            </a:pPr>
            <a:r>
              <a:rPr lang="pt-BR" dirty="0" smtClean="0"/>
              <a:t>a) Por quantas vezes a garrafa foi passada de um freguês a outro</a:t>
            </a:r>
          </a:p>
          <a:p>
            <a:pPr>
              <a:buNone/>
            </a:pPr>
            <a:r>
              <a:rPr lang="pt-BR" dirty="0" smtClean="0"/>
              <a:t>b) Quantas vezes foi a garrafa passada de um homem na fila a uma mulher na fila?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Letra a) A cada vez que uma pessoa da fila passa a garrafa uma outra deve recebê-la. À excessão da primeira pessoa da fila, cada uma das pessoas recebe a garrafa de outra pessoa da fila exatamente uma vez. Como existem 16 pessoas na fila, a garrafa é recebida então por 15 vezes, logo é também passada por 15 vezes. </a:t>
            </a: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Letra  b) Por 4 vezes a garrafa foi passada de uma mulher a uma mulher, 3 vezes de uma mulher a um homem e 6 vezes de um homem a um homem. Essas transferências contabilizam um total de 4+3+6 = 13 vezes. Pelo item anterior, o total de vezes em que a garrafa é transferida é igual a 15. Portanto, a garrafa foi passada 15 − 13 = 2 vezes de um homem a uma mulher. 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11-apostila:  de quantos modos 5 homens e 5 mulheres podem se sentar em 5 bancos de 2 lugares , se em cada banco pdeve haver um homem e uma mulher?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Exercícios para resolver: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Exercício 7-apostila: dispomos de 5 cores distintas . De quantos modos podemos colorir os quatro quadrantes de um círculo , cada quadrante com uma só cor, se quadrantes cuja fronteira é uma inha não podem receber a mesma cor?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Vamos relembrar: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500166" y="2500306"/>
            <a:ext cx="7265882" cy="4357694"/>
          </a:xfrm>
        </p:spPr>
        <p:txBody>
          <a:bodyPr vert="horz"/>
          <a:lstStyle/>
          <a:p>
            <a:pPr algn="just">
              <a:buFont typeface="Wingdings" pitchFamily="2" charset="2"/>
              <a:buChar char="q"/>
            </a:pPr>
            <a:r>
              <a:rPr lang="pt-BR" dirty="0" smtClean="0"/>
              <a:t> Príncipo multiplicativo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Permutação </a:t>
            </a:r>
          </a:p>
          <a:p>
            <a:pPr algn="just">
              <a:buFont typeface="Wingdings" pitchFamily="2" charset="2"/>
              <a:buChar char="q"/>
            </a:pPr>
            <a:r>
              <a:rPr lang="pt-BR" dirty="0" smtClean="0"/>
              <a:t>Combinação simples</a:t>
            </a:r>
          </a:p>
          <a:p>
            <a:pPr>
              <a:buFont typeface="Wingdings" pitchFamily="2" charset="2"/>
              <a:buChar char="q"/>
            </a:pP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Exercicío para discutirmos: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Exercicio 15-</a:t>
            </a:r>
            <a:r>
              <a:rPr lang="pt-BR" dirty="0" smtClean="0">
                <a:ea typeface="Batang" pitchFamily="18" charset="-127"/>
              </a:rPr>
              <a:t> Texto Principio básicos de contagem:</a:t>
            </a:r>
            <a:r>
              <a:rPr lang="pt-BR" dirty="0" smtClean="0"/>
              <a:t>Vai ser formada uma fila com 6 pessoas, dentre as quais Pedro e Ana. De quantas maneiras esta fila poder´a ser formada se:</a:t>
            </a:r>
          </a:p>
          <a:p>
            <a:pPr>
              <a:buNone/>
            </a:pPr>
            <a:r>
              <a:rPr lang="pt-BR" dirty="0" smtClean="0"/>
              <a:t> a) Ana deve ser a primeira da fila? </a:t>
            </a:r>
          </a:p>
          <a:p>
            <a:pPr>
              <a:buNone/>
            </a:pPr>
            <a:r>
              <a:rPr lang="pt-BR" dirty="0" smtClean="0"/>
              <a:t>b) Ana ou Pedro devem ser o primeiro da fila?</a:t>
            </a:r>
          </a:p>
          <a:p>
            <a:pPr>
              <a:buNone/>
            </a:pPr>
            <a:r>
              <a:rPr lang="pt-BR" dirty="0" smtClean="0"/>
              <a:t> c) Ana e Pedro não devem ficar juntos na fila?</a:t>
            </a: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Desafio: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Exercicio 13 – apostila: de quantos modos podemos formar uma palavra de 5 letras de um alfabeto de 26 letras , se a letra A deve figurar na palavra devesse ter letras distintas?</a:t>
            </a:r>
          </a:p>
          <a:p>
            <a:r>
              <a:rPr lang="pt-BR" dirty="0" smtClean="0"/>
              <a:t>Exercício 15: um vagão do metrô tem 10 bancos indivisuais , sendo 5 de frente e 5 de costas.De 10 passageiros, 4 preferem se sentar de feretne, 3 preferem sentar de costas , e os demais não têm preferência. De quantos mdos eles podem se sentar, respeitas as preferências?</a:t>
            </a: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Videos: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766048" cy="575789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pt-BR" dirty="0" smtClean="0"/>
              <a:t>1. </a:t>
            </a:r>
            <a:r>
              <a:rPr lang="pt-BR" u="sng" dirty="0" smtClean="0"/>
              <a:t>Portal da Matemática</a:t>
            </a:r>
            <a:r>
              <a:rPr lang="pt-BR" dirty="0" smtClean="0"/>
              <a:t>: 2º Ano do Ensino Médio –</a:t>
            </a:r>
            <a:r>
              <a:rPr lang="pt-BR" dirty="0" smtClean="0">
                <a:hlinkClick r:id="rId2"/>
              </a:rPr>
              <a:t> </a:t>
            </a:r>
            <a:r>
              <a:rPr lang="pt-BR" u="sng" dirty="0" smtClean="0">
                <a:hlinkClick r:id="rId2"/>
              </a:rPr>
              <a:t>Módulo Princípios Básicos de Contagem</a:t>
            </a:r>
            <a:r>
              <a:rPr lang="pt-BR" dirty="0" smtClean="0">
                <a:hlinkClick r:id="rId2"/>
              </a:rPr>
              <a:t> </a:t>
            </a:r>
            <a:r>
              <a:rPr lang="pt-BR" dirty="0" smtClean="0"/>
              <a:t>– Princípio Fundamental da Contagem.    </a:t>
            </a:r>
          </a:p>
          <a:p>
            <a:pPr fontAlgn="base"/>
            <a:r>
              <a:rPr lang="pt-BR" dirty="0" smtClean="0"/>
              <a:t>● Videoaula: </a:t>
            </a:r>
            <a:r>
              <a:rPr lang="pt-BR" u="sng" dirty="0" smtClean="0">
                <a:hlinkClick r:id="rId3"/>
              </a:rPr>
              <a:t>Exercícios sobre o Princípio Fundamental de Contagem – Parte 2</a:t>
            </a:r>
            <a:r>
              <a:rPr lang="pt-BR" dirty="0" smtClean="0">
                <a:hlinkClick r:id="rId3"/>
              </a:rPr>
              <a:t>.</a:t>
            </a:r>
            <a:r>
              <a:rPr lang="pt-BR" dirty="0" smtClean="0"/>
              <a:t>   </a:t>
            </a:r>
          </a:p>
          <a:p>
            <a:pPr fontAlgn="base"/>
            <a:r>
              <a:rPr lang="pt-BR" u="sng" dirty="0" smtClean="0"/>
              <a:t>Portal da Matemática</a:t>
            </a:r>
            <a:r>
              <a:rPr lang="pt-BR" dirty="0" smtClean="0"/>
              <a:t>: 8º Ano do Ensino Médio –</a:t>
            </a:r>
            <a:r>
              <a:rPr lang="pt-BR" dirty="0" smtClean="0">
                <a:hlinkClick r:id="rId4"/>
              </a:rPr>
              <a:t> </a:t>
            </a:r>
            <a:r>
              <a:rPr lang="pt-BR" u="sng" dirty="0" smtClean="0">
                <a:hlinkClick r:id="rId4"/>
              </a:rPr>
              <a:t>Módulo Números Naturais: Contagem, Divisibilidade e Teorema da Divisão Euclidiana</a:t>
            </a:r>
            <a:r>
              <a:rPr lang="pt-BR" dirty="0" smtClean="0">
                <a:hlinkClick r:id="rId4"/>
              </a:rPr>
              <a:t> </a:t>
            </a:r>
            <a:r>
              <a:rPr lang="pt-BR" dirty="0" smtClean="0"/>
              <a:t>– Números Naturais e Problemas de Contagem.   </a:t>
            </a:r>
          </a:p>
          <a:p>
            <a:pPr fontAlgn="base"/>
            <a:r>
              <a:rPr lang="pt-BR" dirty="0" smtClean="0"/>
              <a:t>●Videoaulas: </a:t>
            </a:r>
            <a:r>
              <a:rPr lang="pt-BR" u="sng" dirty="0" smtClean="0">
                <a:hlinkClick r:id="rId5"/>
              </a:rPr>
              <a:t>Alguns Problemas de Contagem</a:t>
            </a:r>
            <a:r>
              <a:rPr lang="pt-BR" dirty="0" smtClean="0">
                <a:hlinkClick r:id="rId5"/>
              </a:rPr>
              <a:t>,</a:t>
            </a:r>
            <a:r>
              <a:rPr lang="pt-BR" dirty="0" smtClean="0">
                <a:hlinkClick r:id="rId6"/>
              </a:rPr>
              <a:t> </a:t>
            </a:r>
            <a:r>
              <a:rPr lang="pt-BR" u="sng" dirty="0" smtClean="0">
                <a:hlinkClick r:id="rId6"/>
              </a:rPr>
              <a:t>Problemas de Contagem e Princípio da Casa dos Pombos</a:t>
            </a:r>
            <a:r>
              <a:rPr lang="pt-BR" dirty="0" smtClean="0">
                <a:hlinkClick r:id="rId6"/>
              </a:rPr>
              <a:t>.</a:t>
            </a:r>
            <a:r>
              <a:rPr lang="pt-BR" dirty="0" smtClean="0"/>
              <a:t>    </a:t>
            </a:r>
          </a:p>
          <a:p>
            <a:pPr fontAlgn="base"/>
            <a:r>
              <a:rPr lang="pt-BR" u="sng" dirty="0" smtClean="0"/>
              <a:t>Portal da Matemática</a:t>
            </a:r>
            <a:r>
              <a:rPr lang="pt-BR" b="1" dirty="0" smtClean="0"/>
              <a:t>: </a:t>
            </a:r>
            <a:r>
              <a:rPr lang="pt-BR" dirty="0" smtClean="0"/>
              <a:t>TA –</a:t>
            </a:r>
            <a:r>
              <a:rPr lang="pt-BR" dirty="0" smtClean="0">
                <a:hlinkClick r:id="rId7"/>
              </a:rPr>
              <a:t> </a:t>
            </a:r>
            <a:r>
              <a:rPr lang="pt-BR" u="sng" dirty="0" smtClean="0">
                <a:hlinkClick r:id="rId7"/>
              </a:rPr>
              <a:t>Módulo Métodos de Contagem e Probabilidade – PIC</a:t>
            </a:r>
            <a:r>
              <a:rPr lang="pt-BR" dirty="0" smtClean="0">
                <a:hlinkClick r:id="rId7"/>
              </a:rPr>
              <a:t> </a:t>
            </a:r>
            <a:r>
              <a:rPr lang="pt-BR" dirty="0" smtClean="0"/>
              <a:t>– Contagem.    </a:t>
            </a:r>
          </a:p>
          <a:p>
            <a:pPr fontAlgn="base"/>
            <a:r>
              <a:rPr lang="pt-BR" dirty="0" smtClean="0"/>
              <a:t>● Videoaula: </a:t>
            </a:r>
            <a:r>
              <a:rPr lang="pt-BR" u="sng" dirty="0" smtClean="0">
                <a:hlinkClick r:id="rId8"/>
              </a:rPr>
              <a:t>Resolução de Exercícios: Fatorial</a:t>
            </a:r>
            <a:r>
              <a:rPr lang="pt-BR" dirty="0" smtClean="0">
                <a:hlinkClick r:id="rId8"/>
              </a:rPr>
              <a:t>.</a:t>
            </a:r>
            <a:r>
              <a:rPr lang="pt-BR" dirty="0" smtClean="0"/>
              <a:t>  </a:t>
            </a:r>
          </a:p>
          <a:p>
            <a:pPr fontAlgn="base">
              <a:buNone/>
            </a:pPr>
            <a:r>
              <a:rPr lang="pt-BR" b="1" dirty="0" smtClean="0"/>
              <a:t> </a:t>
            </a:r>
            <a:r>
              <a:rPr lang="pt-BR" dirty="0" smtClean="0"/>
              <a:t> 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Apostila: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pt-BR" dirty="0" smtClean="0"/>
              <a:t>Capítulo 1 da Apostila do PIC da OBMEP “Métodos de Contagem e Probabilidade”, Paulo Cezar Pinto Carvalho.  </a:t>
            </a:r>
          </a:p>
          <a:p>
            <a:pPr fontAlgn="base"/>
            <a:r>
              <a:rPr lang="pt-BR" dirty="0" smtClean="0"/>
              <a:t>    </a:t>
            </a:r>
            <a:r>
              <a:rPr lang="pt-BR" u="sng" dirty="0" smtClean="0">
                <a:hlinkClick r:id="rId2"/>
              </a:rPr>
              <a:t>http://www.obmep.org.br/docs/apostila2.pdf</a:t>
            </a:r>
            <a:r>
              <a:rPr lang="pt-BR" dirty="0" smtClean="0">
                <a:hlinkClick r:id="rId2"/>
              </a:rPr>
              <a:t> </a:t>
            </a:r>
            <a:endParaRPr lang="pt-BR" dirty="0" smtClean="0"/>
          </a:p>
          <a:p>
            <a:pPr fontAlgn="base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discutirmos: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858280" cy="2686056"/>
          </a:xfrm>
        </p:spPr>
        <p:txBody>
          <a:bodyPr>
            <a:normAutofit/>
          </a:bodyPr>
          <a:lstStyle/>
          <a:p>
            <a:r>
              <a:rPr lang="pt-BR" dirty="0" smtClean="0">
                <a:ea typeface="Batang" pitchFamily="18" charset="-127"/>
              </a:rPr>
              <a:t>Exercicio 1 -  Texto Principio básicos de contagem:</a:t>
            </a:r>
          </a:p>
          <a:p>
            <a:pPr>
              <a:buNone/>
            </a:pPr>
            <a:r>
              <a:rPr lang="pt-BR" dirty="0" smtClean="0"/>
              <a:t>    Considere três cidades A, B e C, de forma tal que existem três estradas ligando A à B e dois caminhos ligando B à C.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857628"/>
            <a:ext cx="6543721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discutirmos: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buNone/>
            </a:pPr>
            <a:r>
              <a:rPr lang="pt-BR" dirty="0" smtClean="0"/>
              <a:t> a) De quantas formas diferentes podemos ir de A até C, passando por B?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resolvido: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Permutação:</a:t>
            </a:r>
          </a:p>
          <a:p>
            <a:r>
              <a:rPr lang="pt-BR" dirty="0" smtClean="0"/>
              <a:t>P=ABxBC</a:t>
            </a:r>
          </a:p>
          <a:p>
            <a:r>
              <a:rPr lang="pt-BR" dirty="0" smtClean="0"/>
              <a:t>P=3x2</a:t>
            </a:r>
          </a:p>
          <a:p>
            <a:r>
              <a:rPr lang="pt-BR" dirty="0" smtClean="0"/>
              <a:t>P=6.</a:t>
            </a:r>
          </a:p>
          <a:p>
            <a:endParaRPr lang="pt-BR" dirty="0" smtClean="0"/>
          </a:p>
          <a:p>
            <a:r>
              <a:rPr lang="pt-BR" dirty="0" smtClean="0"/>
              <a:t>Logo, terá 6 caminhos de A até 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discutirmos: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 b) De quantas formas diferentes podemos ir de A até C, passando por B, e voltar para A novamente, passando por B?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dirty="0" smtClean="0">
              <a:ea typeface="Batang" pitchFamily="18" charset="-127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 do exercício: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até C ,passando por B=</a:t>
            </a:r>
          </a:p>
          <a:p>
            <a:pPr>
              <a:buNone/>
            </a:pPr>
            <a:r>
              <a:rPr lang="pt-BR" dirty="0" smtClean="0"/>
              <a:t>P=ABxBC</a:t>
            </a:r>
          </a:p>
          <a:p>
            <a:pPr>
              <a:buNone/>
            </a:pPr>
            <a:r>
              <a:rPr lang="pt-BR" dirty="0" smtClean="0"/>
              <a:t>P=3X2</a:t>
            </a:r>
          </a:p>
          <a:p>
            <a:pPr>
              <a:buNone/>
            </a:pPr>
            <a:r>
              <a:rPr lang="pt-BR" dirty="0" smtClean="0"/>
              <a:t>P=6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Voltando para A , passando por B= 6 .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Entao pelo PFC é 6x6 =36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para discutirmos: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 anchor="ctr"/>
          <a:lstStyle/>
          <a:p>
            <a:pPr>
              <a:buNone/>
            </a:pPr>
            <a:r>
              <a:rPr lang="pt-BR" dirty="0" smtClean="0"/>
              <a:t>c) De quantas formas diferentes podemos ir de A até C, passando por B, e depois voltar para A sem repetir estradas e novamente passando por B?</a:t>
            </a:r>
            <a:endParaRPr lang="pt-BR" dirty="0" smtClean="0">
              <a:ea typeface="Batang" pitchFamily="18" charset="-127"/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Resolução: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 A até C são 6 formas diferentes.</a:t>
            </a:r>
          </a:p>
          <a:p>
            <a:r>
              <a:rPr lang="pt-BR" dirty="0" smtClean="0"/>
              <a:t>C até A , passando por B e sem repetir estrada:Uma estrada de A até B será usada , sobrando 2. E uma estrada de B a C será usada, sobrando 1.P=2x1=2 estradas.</a:t>
            </a:r>
          </a:p>
          <a:p>
            <a:pPr>
              <a:buFont typeface="Wingdings" pitchFamily="2" charset="2"/>
              <a:buChar char="q"/>
            </a:pPr>
            <a:r>
              <a:rPr lang="pt-BR" dirty="0" smtClean="0"/>
              <a:t>PFC= 6x2=12 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351</TotalTime>
  <Words>1099</Words>
  <Application>Microsoft Office PowerPoint</Application>
  <PresentationFormat>Apresentação na tela (4:3)</PresentationFormat>
  <Paragraphs>89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Mediano</vt:lpstr>
      <vt:lpstr>Segundo encontro do  segundo ciclo</vt:lpstr>
      <vt:lpstr>Vamos relembrar:</vt:lpstr>
      <vt:lpstr>Exercício para discutirmos:</vt:lpstr>
      <vt:lpstr>Exercício para discutirmos:</vt:lpstr>
      <vt:lpstr>Exercício resolvido:</vt:lpstr>
      <vt:lpstr>Exercício para discutirmos:</vt:lpstr>
      <vt:lpstr>Resolução do exercício:</vt:lpstr>
      <vt:lpstr>Exercício para discutirmos:</vt:lpstr>
      <vt:lpstr>Resolução:</vt:lpstr>
      <vt:lpstr>Exercício para resolver:</vt:lpstr>
      <vt:lpstr>Exercicío para resolver:</vt:lpstr>
      <vt:lpstr>Exercício para resolver:</vt:lpstr>
      <vt:lpstr>Desafio:</vt:lpstr>
      <vt:lpstr>Exercício para discutirmos:</vt:lpstr>
      <vt:lpstr>Exercício para discutirmos:</vt:lpstr>
      <vt:lpstr>Resolução:</vt:lpstr>
      <vt:lpstr>Resolução:</vt:lpstr>
      <vt:lpstr>Exercícios para resolver:</vt:lpstr>
      <vt:lpstr>Exercícios para resolver:</vt:lpstr>
      <vt:lpstr>Exercicío para discutirmos:</vt:lpstr>
      <vt:lpstr>Desafio:</vt:lpstr>
      <vt:lpstr>Videos:</vt:lpstr>
      <vt:lpstr>Apostila: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</dc:creator>
  <cp:lastModifiedBy>Ana</cp:lastModifiedBy>
  <cp:revision>35</cp:revision>
  <dcterms:created xsi:type="dcterms:W3CDTF">2016-07-30T14:53:34Z</dcterms:created>
  <dcterms:modified xsi:type="dcterms:W3CDTF">2016-08-06T10:58:09Z</dcterms:modified>
</cp:coreProperties>
</file>