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8" r:id="rId17"/>
    <p:sldId id="25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F758-48BF-4186-9555-13A1DE2D8FFB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B7591-19C3-4C6B-8376-B09235A89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29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00DA-DC10-4C3A-BE53-3FE94731DF92}" type="datetime1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4C19-D3B0-4CB4-BC27-53FFE31E005F}" type="datetime1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0F96-D461-40F4-A230-150C58A74468}" type="datetime1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19A7-B8FF-4CAD-84A3-B494F55F6082}" type="datetime1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75B2-D0D3-434E-BC13-DFCAE0136A8A}" type="datetime1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F823-8377-4EBF-B47C-17292D8C69AD}" type="datetime1">
              <a:rPr lang="pt-BR" smtClean="0"/>
              <a:t>29/10/2016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A20-2BC7-48C7-BDB3-82B40EC7BDD2}" type="datetime1">
              <a:rPr lang="pt-BR" smtClean="0"/>
              <a:t>29/10/2016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D4B2-1FD8-445D-906A-9CC20B0873CC}" type="datetime1">
              <a:rPr lang="pt-BR" smtClean="0"/>
              <a:t>29/10/2016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1BC9-B9D8-4DC3-94E7-1529E9C5FD48}" type="datetime1">
              <a:rPr lang="pt-BR" smtClean="0"/>
              <a:t>29/10/2016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C259-4C09-440C-B80A-83ED1D4F686B}" type="datetime1">
              <a:rPr lang="pt-BR" smtClean="0"/>
              <a:t>29/10/2016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DA64-67FC-404A-8574-E8425B6AC693}" type="datetime1">
              <a:rPr lang="pt-BR" smtClean="0"/>
              <a:t>29/10/2016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297D-F43C-4F6D-8954-45BA063E22F8}" type="datetime1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0C061-3C5E-47D5-827D-D21C1CEDAD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131050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68960"/>
            <a:ext cx="7566025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192688" cy="625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538789" cy="30216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807585" cy="18527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128692"/>
            <a:ext cx="6696744" cy="785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6480720" cy="52663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6770981" cy="45001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15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227100" cy="39499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13837" cy="3348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638" y="68263"/>
            <a:ext cx="7832725" cy="671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2264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08920"/>
            <a:ext cx="7523163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6433971" cy="52916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7695306" cy="33335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81128"/>
            <a:ext cx="7682717" cy="8237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128793" cy="12534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49566"/>
            <a:ext cx="6696744" cy="7348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973181"/>
            <a:ext cx="7488832" cy="760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216" y="2708920"/>
            <a:ext cx="6784565" cy="38972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6</a:t>
            </a:fld>
            <a:endParaRPr lang="pt-BR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7054926" cy="23618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192688" cy="61293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471298"/>
            <a:ext cx="7192501" cy="57660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056784" cy="18163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7525300" cy="713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89040"/>
            <a:ext cx="6840760" cy="24862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C061-3C5E-47D5-827D-D21C1CEDAD52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</Words>
  <Application>Microsoft Office PowerPoint</Application>
  <PresentationFormat>Apresentação na tela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UNESP-IBILCE</dc:creator>
  <cp:lastModifiedBy>User</cp:lastModifiedBy>
  <cp:revision>8</cp:revision>
  <dcterms:created xsi:type="dcterms:W3CDTF">2016-10-21T20:17:04Z</dcterms:created>
  <dcterms:modified xsi:type="dcterms:W3CDTF">2016-10-29T09:53:33Z</dcterms:modified>
</cp:coreProperties>
</file>