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70FC-8902-4F02-BF08-5B29F4C9EB8E}" type="datetimeFigureOut">
              <a:rPr lang="pt-BR" smtClean="0"/>
              <a:t>26/08/2016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F974-2054-43A0-8465-712ECC0D04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54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70FC-8902-4F02-BF08-5B29F4C9EB8E}" type="datetimeFigureOut">
              <a:rPr lang="pt-BR" smtClean="0"/>
              <a:t>26/08/2016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F974-2054-43A0-8465-712ECC0D04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8764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70FC-8902-4F02-BF08-5B29F4C9EB8E}" type="datetimeFigureOut">
              <a:rPr lang="pt-BR" smtClean="0"/>
              <a:t>26/08/2016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F974-2054-43A0-8465-712ECC0D04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8755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70FC-8902-4F02-BF08-5B29F4C9EB8E}" type="datetimeFigureOut">
              <a:rPr lang="pt-BR" smtClean="0"/>
              <a:t>26/08/2016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F974-2054-43A0-8465-712ECC0D04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9881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70FC-8902-4F02-BF08-5B29F4C9EB8E}" type="datetimeFigureOut">
              <a:rPr lang="pt-BR" smtClean="0"/>
              <a:t>26/08/2016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F974-2054-43A0-8465-712ECC0D04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615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70FC-8902-4F02-BF08-5B29F4C9EB8E}" type="datetimeFigureOut">
              <a:rPr lang="pt-BR" smtClean="0"/>
              <a:t>26/08/2016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F974-2054-43A0-8465-712ECC0D04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5543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70FC-8902-4F02-BF08-5B29F4C9EB8E}" type="datetimeFigureOut">
              <a:rPr lang="pt-BR" smtClean="0"/>
              <a:t>26/08/2016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F974-2054-43A0-8465-712ECC0D04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9654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70FC-8902-4F02-BF08-5B29F4C9EB8E}" type="datetimeFigureOut">
              <a:rPr lang="pt-BR" smtClean="0"/>
              <a:t>26/08/2016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F974-2054-43A0-8465-712ECC0D04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232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70FC-8902-4F02-BF08-5B29F4C9EB8E}" type="datetimeFigureOut">
              <a:rPr lang="pt-BR" smtClean="0"/>
              <a:t>26/08/2016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F974-2054-43A0-8465-712ECC0D04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6419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70FC-8902-4F02-BF08-5B29F4C9EB8E}" type="datetimeFigureOut">
              <a:rPr lang="pt-BR" smtClean="0"/>
              <a:t>26/08/2016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F974-2054-43A0-8465-712ECC0D04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1440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70FC-8902-4F02-BF08-5B29F4C9EB8E}" type="datetimeFigureOut">
              <a:rPr lang="pt-BR" smtClean="0"/>
              <a:t>26/08/2016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F974-2054-43A0-8465-712ECC0D04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0500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470FC-8902-4F02-BF08-5B29F4C9EB8E}" type="datetimeFigureOut">
              <a:rPr lang="pt-BR" smtClean="0"/>
              <a:t>26/08/2016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EF974-2054-43A0-8465-712ECC0D04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818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nF91ORO-dg" TargetMode="External"/><Relationship Id="rId2" Type="http://schemas.openxmlformats.org/officeDocument/2006/relationships/hyperlink" Target="https://www.youtube.com/watch?v=_snS9_7fdKQ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7OQ9IZYL_YM" TargetMode="External"/><Relationship Id="rId4" Type="http://schemas.openxmlformats.org/officeDocument/2006/relationships/hyperlink" Target="https://www.youtube.com/watch?v=F6xsP3HxDr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Aula 7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Aritmética – Múltiplos, divisores, fatoração, critérios de divisibilidade, </a:t>
            </a:r>
            <a:r>
              <a:rPr lang="pt-BR" sz="3600" dirty="0" err="1" smtClean="0"/>
              <a:t>mmc</a:t>
            </a:r>
            <a:r>
              <a:rPr lang="pt-BR" sz="3600" dirty="0" smtClean="0"/>
              <a:t> e </a:t>
            </a:r>
            <a:r>
              <a:rPr lang="pt-BR" sz="3600" dirty="0" err="1" smtClean="0"/>
              <a:t>mdc</a:t>
            </a:r>
            <a:r>
              <a:rPr lang="pt-BR" sz="3600" dirty="0" smtClean="0"/>
              <a:t>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45084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sz="4000" dirty="0" smtClean="0"/>
          </a:p>
          <a:p>
            <a:pPr marL="0" indent="0" algn="ctr">
              <a:buNone/>
            </a:pPr>
            <a:r>
              <a:rPr lang="pt-BR" sz="4000" dirty="0" smtClean="0"/>
              <a:t>Seções 2.4 e 2.5 e 2.6 da apostila do PIC “Encontros de Aritmética”, F. </a:t>
            </a:r>
            <a:r>
              <a:rPr lang="pt-BR" sz="4000" dirty="0" err="1" smtClean="0"/>
              <a:t>Dutenhefner</a:t>
            </a:r>
            <a:r>
              <a:rPr lang="pt-BR" sz="4000" dirty="0" smtClean="0"/>
              <a:t>, L. </a:t>
            </a:r>
            <a:r>
              <a:rPr lang="pt-BR" sz="4000" dirty="0" err="1" smtClean="0"/>
              <a:t>Cadar</a:t>
            </a:r>
            <a:r>
              <a:rPr lang="pt-BR" sz="4000" dirty="0" smtClean="0"/>
              <a:t>.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875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sz="4000" dirty="0" smtClean="0"/>
          </a:p>
          <a:p>
            <a:pPr marL="0" indent="0" algn="ctr">
              <a:buNone/>
            </a:pPr>
            <a:endParaRPr lang="pt-BR" sz="4000" dirty="0"/>
          </a:p>
          <a:p>
            <a:pPr marL="0" indent="0" algn="ctr">
              <a:buNone/>
            </a:pPr>
            <a:r>
              <a:rPr lang="pt-BR" sz="4000" dirty="0" smtClean="0"/>
              <a:t>Seções 3.1 a 3.5 da Apostila do PIC da OBMEP “Encontros de Aritmética”, L. </a:t>
            </a:r>
            <a:r>
              <a:rPr lang="pt-BR" sz="4000" dirty="0" err="1" smtClean="0"/>
              <a:t>Cadar</a:t>
            </a:r>
            <a:r>
              <a:rPr lang="pt-BR" sz="4000" dirty="0" smtClean="0"/>
              <a:t>. e F. </a:t>
            </a:r>
            <a:r>
              <a:rPr lang="pt-BR" sz="4000" dirty="0" err="1" smtClean="0"/>
              <a:t>Dutenhefner</a:t>
            </a:r>
            <a:r>
              <a:rPr lang="pt-BR" sz="4000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789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Vídeo-Aulas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https://www.youtube.com/watch?v=_snS9_7fdKQ</a:t>
            </a:r>
            <a:endParaRPr lang="pt-BR" dirty="0" smtClean="0"/>
          </a:p>
          <a:p>
            <a:r>
              <a:rPr lang="pt-BR" dirty="0" smtClean="0">
                <a:hlinkClick r:id="rId3"/>
              </a:rPr>
              <a:t>https://www.youtube.com/watch?v=JnF91ORO-dg</a:t>
            </a:r>
            <a:endParaRPr lang="pt-BR" dirty="0" smtClean="0"/>
          </a:p>
          <a:p>
            <a:r>
              <a:rPr lang="pt-BR" dirty="0" smtClean="0">
                <a:hlinkClick r:id="rId4"/>
              </a:rPr>
              <a:t>https://www.youtube.com/watch?v=F6xsP3HxDrs</a:t>
            </a:r>
            <a:endParaRPr lang="pt-BR" dirty="0" smtClean="0"/>
          </a:p>
          <a:p>
            <a:r>
              <a:rPr lang="pt-BR" dirty="0" smtClean="0">
                <a:hlinkClick r:id="rId5"/>
              </a:rPr>
              <a:t>https://www.youtube.com/watch?v=7OQ9IZYL_YM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791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80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Aula 7</vt:lpstr>
      <vt:lpstr>Apresentação do PowerPoint</vt:lpstr>
      <vt:lpstr>Apresentação do PowerPoint</vt:lpstr>
      <vt:lpstr>Vídeo-Aulas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7</dc:title>
  <dc:creator>Tiago Sousa Carmo</dc:creator>
  <cp:lastModifiedBy>Tiago Sousa Carmo</cp:lastModifiedBy>
  <cp:revision>4</cp:revision>
  <dcterms:created xsi:type="dcterms:W3CDTF">2016-08-27T01:40:28Z</dcterms:created>
  <dcterms:modified xsi:type="dcterms:W3CDTF">2016-08-27T02:00:35Z</dcterms:modified>
</cp:coreProperties>
</file>