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DE86-2267-43DF-9330-67FDEEBCD0BC}" type="datetimeFigureOut">
              <a:rPr lang="pt-BR" smtClean="0"/>
              <a:t>03/12/2016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DE395-7ABC-4E45-BB34-1E24EDB2555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DE86-2267-43DF-9330-67FDEEBCD0BC}" type="datetimeFigureOut">
              <a:rPr lang="pt-BR" smtClean="0"/>
              <a:t>03/12/2016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DE395-7ABC-4E45-BB34-1E24EDB2555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DE86-2267-43DF-9330-67FDEEBCD0BC}" type="datetimeFigureOut">
              <a:rPr lang="pt-BR" smtClean="0"/>
              <a:t>03/12/2016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DE395-7ABC-4E45-BB34-1E24EDB2555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DE86-2267-43DF-9330-67FDEEBCD0BC}" type="datetimeFigureOut">
              <a:rPr lang="pt-BR" smtClean="0"/>
              <a:t>03/12/2016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DE395-7ABC-4E45-BB34-1E24EDB2555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DE86-2267-43DF-9330-67FDEEBCD0BC}" type="datetimeFigureOut">
              <a:rPr lang="pt-BR" smtClean="0"/>
              <a:t>03/12/2016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DE395-7ABC-4E45-BB34-1E24EDB2555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DE86-2267-43DF-9330-67FDEEBCD0BC}" type="datetimeFigureOut">
              <a:rPr lang="pt-BR" smtClean="0"/>
              <a:t>03/12/2016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DE395-7ABC-4E45-BB34-1E24EDB2555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DE86-2267-43DF-9330-67FDEEBCD0BC}" type="datetimeFigureOut">
              <a:rPr lang="pt-BR" smtClean="0"/>
              <a:t>03/12/2016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DE395-7ABC-4E45-BB34-1E24EDB2555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DE86-2267-43DF-9330-67FDEEBCD0BC}" type="datetimeFigureOut">
              <a:rPr lang="pt-BR" smtClean="0"/>
              <a:t>03/12/2016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DE395-7ABC-4E45-BB34-1E24EDB2555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DE86-2267-43DF-9330-67FDEEBCD0BC}" type="datetimeFigureOut">
              <a:rPr lang="pt-BR" smtClean="0"/>
              <a:t>03/12/2016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DE395-7ABC-4E45-BB34-1E24EDB2555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DE86-2267-43DF-9330-67FDEEBCD0BC}" type="datetimeFigureOut">
              <a:rPr lang="pt-BR" smtClean="0"/>
              <a:t>03/12/2016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DE395-7ABC-4E45-BB34-1E24EDB2555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DE86-2267-43DF-9330-67FDEEBCD0BC}" type="datetimeFigureOut">
              <a:rPr lang="pt-BR" smtClean="0"/>
              <a:t>03/12/2016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DE395-7ABC-4E45-BB34-1E24EDB2555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8DE86-2267-43DF-9330-67FDEEBCD0BC}" type="datetimeFigureOut">
              <a:rPr lang="pt-BR" smtClean="0"/>
              <a:t>03/12/2016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DE395-7ABC-4E45-BB34-1E24EDB25550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atematica.obmep.org.br/uploads/material_teorico/c7ulccajve8sc.pdf" TargetMode="External"/><Relationship Id="rId2" Type="http://schemas.openxmlformats.org/officeDocument/2006/relationships/hyperlink" Target="http://www.obmep.org.br/docs/apostila2.pdf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atematica.obmep.org.br/index.php/modulo/ver?modulo=16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955675" y="1493838"/>
            <a:ext cx="7121525" cy="120332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Ciclo 6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11560" y="3356992"/>
            <a:ext cx="7556500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 smtClean="0"/>
              <a:t>Aula 2:	Contagem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 smtClean="0"/>
              <a:t>Conteúdo:</a:t>
            </a:r>
            <a:endParaRPr lang="pt-BR" sz="2400" dirty="0"/>
          </a:p>
          <a:p>
            <a:pPr>
              <a:buFont typeface="Arial" pitchFamily="34" charset="0"/>
              <a:buChar char="•"/>
            </a:pPr>
            <a:r>
              <a:rPr lang="pt-BR" sz="2400" b="1" dirty="0" smtClean="0"/>
              <a:t> </a:t>
            </a:r>
            <a:r>
              <a:rPr lang="pt-BR" sz="2400" dirty="0" smtClean="0"/>
              <a:t>Combinações completas.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548680"/>
            <a:ext cx="8064896" cy="563231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pt-BR" b="1" dirty="0" smtClean="0"/>
              <a:t>Texto</a:t>
            </a:r>
            <a:r>
              <a:rPr lang="pt-BR" dirty="0" smtClean="0"/>
              <a:t>: </a:t>
            </a:r>
          </a:p>
          <a:p>
            <a:r>
              <a:rPr lang="pt-BR" dirty="0" smtClean="0"/>
              <a:t>1. Capítulos 4 da Apostila 2 do PIC da OBMEP “Métodos de Contagem e Probabilidade”, Paulo Cezar Pinto Carvalho, só o exemplo 5, páginas 35 e 36.  </a:t>
            </a:r>
          </a:p>
          <a:p>
            <a:endParaRPr lang="pt-BR" dirty="0" smtClean="0"/>
          </a:p>
          <a:p>
            <a:r>
              <a:rPr lang="pt-BR" dirty="0" smtClean="0">
                <a:hlinkClick r:id="rId2"/>
              </a:rPr>
              <a:t>http://www.obmep.org.br/docs/apostila2.pdf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2.Material Teórico do Portal da Matemática “Módulo de Métodos Sofisticados de Contagem – Combinações completas”, Ângelo Papa Neto. </a:t>
            </a:r>
          </a:p>
          <a:p>
            <a:endParaRPr lang="pt-BR" dirty="0"/>
          </a:p>
          <a:p>
            <a:r>
              <a:rPr lang="pt-BR" dirty="0" smtClean="0">
                <a:hlinkClick r:id="rId3"/>
              </a:rPr>
              <a:t>http://matematica.obmep.org.br/uploads/material_teorico/c7ulccajve8sc.pdf</a:t>
            </a:r>
            <a:endParaRPr lang="pt-BR" dirty="0" smtClean="0"/>
          </a:p>
          <a:p>
            <a:endParaRPr lang="pt-BR" dirty="0"/>
          </a:p>
          <a:p>
            <a:r>
              <a:rPr lang="pt-BR" b="1" dirty="0" smtClean="0"/>
              <a:t>-</a:t>
            </a:r>
            <a:r>
              <a:rPr lang="pt-BR" b="1" dirty="0" err="1" smtClean="0"/>
              <a:t>Vídeoaulas</a:t>
            </a:r>
            <a:r>
              <a:rPr lang="pt-BR" b="1" dirty="0" smtClean="0"/>
              <a:t> do Portal da Matemática</a:t>
            </a:r>
            <a:r>
              <a:rPr lang="pt-BR" dirty="0" smtClean="0"/>
              <a:t>: 2º Ano do Ensino Médio: Módulo: “Métodos Sofisticados de Contagem” </a:t>
            </a:r>
          </a:p>
          <a:p>
            <a:endParaRPr lang="pt-BR" dirty="0"/>
          </a:p>
          <a:p>
            <a:r>
              <a:rPr lang="pt-BR" dirty="0" smtClean="0">
                <a:hlinkClick r:id="rId4"/>
              </a:rPr>
              <a:t>http://matematica.obmep.org.br/index.</a:t>
            </a:r>
            <a:r>
              <a:rPr lang="pt-BR" dirty="0" err="1" smtClean="0">
                <a:hlinkClick r:id="rId4"/>
              </a:rPr>
              <a:t>php</a:t>
            </a:r>
            <a:r>
              <a:rPr lang="pt-BR" dirty="0" smtClean="0">
                <a:hlinkClick r:id="rId4"/>
              </a:rPr>
              <a:t>/modulo/ver?modulo=16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• </a:t>
            </a:r>
            <a:r>
              <a:rPr lang="pt-BR" b="1" dirty="0" err="1" smtClean="0"/>
              <a:t>Vídeoaulas</a:t>
            </a:r>
            <a:r>
              <a:rPr lang="pt-BR" b="1" dirty="0" smtClean="0"/>
              <a:t>: </a:t>
            </a:r>
            <a:r>
              <a:rPr lang="pt-BR" dirty="0" smtClean="0"/>
              <a:t>“Combinação Completa”, “Exercícios sobre Combinação Completa – Parte 1”, “Exercícios sobre Combinação Completa – Parte 2”, “Exercícios sobre Combinação Completa – Parte 3”, “Exercícios sobre Combinação Completa – Parte 4”, “Exercícios sobre Combinação Completa – Parte 5”. 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628800"/>
            <a:ext cx="7538306" cy="298358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85212"/>
            <a:ext cx="6696744" cy="628484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051720" y="2708920"/>
            <a:ext cx="4354334" cy="70788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t-BR" sz="4000" b="1" dirty="0" smtClean="0"/>
              <a:t>MATERIAL TEÓRICO</a:t>
            </a:r>
            <a:endParaRPr lang="pt-BR" sz="4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145</Words>
  <Application>Microsoft Office PowerPoint</Application>
  <PresentationFormat>Apresentação na tela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PARTICULAR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User</cp:lastModifiedBy>
  <cp:revision>4</cp:revision>
  <dcterms:created xsi:type="dcterms:W3CDTF">2016-11-19T16:13:49Z</dcterms:created>
  <dcterms:modified xsi:type="dcterms:W3CDTF">2016-12-03T09:52:17Z</dcterms:modified>
</cp:coreProperties>
</file>