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838B8-790B-4C6B-9F4F-A38EA3E54C88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C0706-99D2-4D4D-8934-6A981D39F6F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Geometria 3 –</a:t>
            </a:r>
            <a:br>
              <a:rPr lang="pt-BR" dirty="0" smtClean="0"/>
            </a:br>
            <a:r>
              <a:rPr lang="pt-BR" dirty="0" smtClean="0"/>
              <a:t> Teorema de Pitágoras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4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214422"/>
            <a:ext cx="8662558" cy="102394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4 - Solução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e4r.JPG"/>
          <p:cNvPicPr>
            <a:picLocks noChangeAspect="1"/>
          </p:cNvPicPr>
          <p:nvPr/>
        </p:nvPicPr>
        <p:blipFill>
          <a:blip r:embed="rId2"/>
          <a:srcRect l="5099"/>
          <a:stretch>
            <a:fillRect/>
          </a:stretch>
        </p:blipFill>
        <p:spPr>
          <a:xfrm>
            <a:off x="357158" y="1142984"/>
            <a:ext cx="8207110" cy="218599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5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e5.JPG"/>
          <p:cNvPicPr>
            <a:picLocks noChangeAspect="1"/>
          </p:cNvPicPr>
          <p:nvPr/>
        </p:nvPicPr>
        <p:blipFill>
          <a:blip r:embed="rId2"/>
          <a:srcRect l="5202"/>
          <a:stretch>
            <a:fillRect/>
          </a:stretch>
        </p:blipFill>
        <p:spPr>
          <a:xfrm>
            <a:off x="31100" y="1147749"/>
            <a:ext cx="9112900" cy="156687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5 - Solução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e5r.JPG"/>
          <p:cNvPicPr>
            <a:picLocks noChangeAspect="1"/>
          </p:cNvPicPr>
          <p:nvPr/>
        </p:nvPicPr>
        <p:blipFill>
          <a:blip r:embed="rId2"/>
          <a:srcRect l="5592"/>
          <a:stretch>
            <a:fillRect/>
          </a:stretch>
        </p:blipFill>
        <p:spPr>
          <a:xfrm>
            <a:off x="214281" y="928670"/>
            <a:ext cx="8827775" cy="268625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6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e6.JPG"/>
          <p:cNvPicPr>
            <a:picLocks noChangeAspect="1"/>
          </p:cNvPicPr>
          <p:nvPr/>
        </p:nvPicPr>
        <p:blipFill>
          <a:blip r:embed="rId2"/>
          <a:srcRect l="7196"/>
          <a:stretch>
            <a:fillRect/>
          </a:stretch>
        </p:blipFill>
        <p:spPr>
          <a:xfrm>
            <a:off x="75107" y="1000108"/>
            <a:ext cx="9068925" cy="166688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exer6.JPG"/>
          <p:cNvPicPr>
            <a:picLocks noChangeAspect="1"/>
          </p:cNvPicPr>
          <p:nvPr/>
        </p:nvPicPr>
        <p:blipFill>
          <a:blip r:embed="rId2"/>
          <a:srcRect l="5882" t="10500" b="3399"/>
          <a:stretch>
            <a:fillRect/>
          </a:stretch>
        </p:blipFill>
        <p:spPr>
          <a:xfrm>
            <a:off x="1785918" y="1000108"/>
            <a:ext cx="6429420" cy="585789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6 - Solução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7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xe8.JPG"/>
          <p:cNvPicPr>
            <a:picLocks noChangeAspect="1"/>
          </p:cNvPicPr>
          <p:nvPr/>
        </p:nvPicPr>
        <p:blipFill>
          <a:blip r:embed="rId2"/>
          <a:srcRect l="9708"/>
          <a:stretch>
            <a:fillRect/>
          </a:stretch>
        </p:blipFill>
        <p:spPr>
          <a:xfrm>
            <a:off x="114956" y="1071546"/>
            <a:ext cx="8886200" cy="69532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7 - Solução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e8r.JPG"/>
          <p:cNvPicPr>
            <a:picLocks noChangeAspect="1"/>
          </p:cNvPicPr>
          <p:nvPr/>
        </p:nvPicPr>
        <p:blipFill>
          <a:blip r:embed="rId2"/>
          <a:srcRect l="7500"/>
          <a:stretch>
            <a:fillRect/>
          </a:stretch>
        </p:blipFill>
        <p:spPr>
          <a:xfrm>
            <a:off x="285721" y="1142984"/>
            <a:ext cx="8858279" cy="141565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8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357298"/>
            <a:ext cx="8579757" cy="6117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500298" y="4214818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Façam os exercícios deste vídeo como complementação.</a:t>
            </a:r>
            <a:endParaRPr lang="pt-BR" sz="3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500042"/>
            <a:ext cx="81439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 Enunciado do Teorema de Pitágoras</a:t>
            </a:r>
          </a:p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Em qualquer triângulo retângulo, a área do quadrado cujo lado é a hipotenusa é igual à soma das áreas dos quadrados que têm como lados cada um dos catetos.</a:t>
            </a:r>
          </a:p>
          <a:p>
            <a:pPr algn="ctr"/>
            <a:endParaRPr lang="pt-BR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 smtClean="0"/>
              <a:t>Se</a:t>
            </a:r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dirty="0" smtClean="0"/>
              <a:t>é a medida da hipotenusa e se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 </a:t>
            </a:r>
            <a:r>
              <a:rPr lang="pt-BR" dirty="0" smtClean="0"/>
              <a:t>e 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pt-BR" dirty="0" smtClean="0"/>
              <a:t> são as medidas dos catetos, o enunciado do Teorema de Pitágoras equivale a afirmar que: </a:t>
            </a:r>
            <a:endParaRPr lang="pt-BR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ig1.JPG"/>
          <p:cNvPicPr>
            <a:picLocks noChangeAspect="1"/>
          </p:cNvPicPr>
          <p:nvPr/>
        </p:nvPicPr>
        <p:blipFill>
          <a:blip r:embed="rId2"/>
          <a:srcRect l="17046" t="20619"/>
          <a:stretch>
            <a:fillRect/>
          </a:stretch>
        </p:blipFill>
        <p:spPr>
          <a:xfrm>
            <a:off x="3143240" y="3693201"/>
            <a:ext cx="2500330" cy="3164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29545" t="1031" b="88660"/>
          <a:stretch>
            <a:fillRect/>
          </a:stretch>
        </p:blipFill>
        <p:spPr bwMode="auto">
          <a:xfrm>
            <a:off x="2571736" y="3071810"/>
            <a:ext cx="406004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71670" y="2643182"/>
            <a:ext cx="5000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800" b="1" dirty="0" smtClean="0"/>
              <a:t>Exercícios</a:t>
            </a:r>
            <a:endParaRPr lang="pt-BR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1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285860"/>
            <a:ext cx="7110074" cy="45637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ex1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1" y="1571612"/>
            <a:ext cx="9057189" cy="3157552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1 - Solução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2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2.JPG"/>
          <p:cNvPicPr>
            <a:picLocks noChangeAspect="1"/>
          </p:cNvPicPr>
          <p:nvPr/>
        </p:nvPicPr>
        <p:blipFill>
          <a:blip r:embed="rId2"/>
          <a:srcRect l="5002"/>
          <a:stretch>
            <a:fillRect/>
          </a:stretch>
        </p:blipFill>
        <p:spPr>
          <a:xfrm>
            <a:off x="642910" y="1285860"/>
            <a:ext cx="8139743" cy="9477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2 - Solução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e2r.JPG"/>
          <p:cNvPicPr>
            <a:picLocks noChangeAspect="1"/>
          </p:cNvPicPr>
          <p:nvPr/>
        </p:nvPicPr>
        <p:blipFill>
          <a:blip r:embed="rId2"/>
          <a:srcRect l="6120"/>
          <a:stretch>
            <a:fillRect/>
          </a:stretch>
        </p:blipFill>
        <p:spPr>
          <a:xfrm>
            <a:off x="214282" y="1357298"/>
            <a:ext cx="8766915" cy="195739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3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3.JPG"/>
          <p:cNvPicPr>
            <a:picLocks noChangeAspect="1"/>
          </p:cNvPicPr>
          <p:nvPr/>
        </p:nvPicPr>
        <p:blipFill>
          <a:blip r:embed="rId2"/>
          <a:srcRect l="4754"/>
          <a:stretch>
            <a:fillRect/>
          </a:stretch>
        </p:blipFill>
        <p:spPr>
          <a:xfrm>
            <a:off x="0" y="1428736"/>
            <a:ext cx="9084578" cy="10096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000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Exercício 3 - Solução</a:t>
            </a:r>
            <a:endParaRPr lang="pt-B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exe3r.JPG"/>
          <p:cNvPicPr>
            <a:picLocks noChangeAspect="1"/>
          </p:cNvPicPr>
          <p:nvPr/>
        </p:nvPicPr>
        <p:blipFill>
          <a:blip r:embed="rId2"/>
          <a:srcRect l="4348"/>
          <a:stretch>
            <a:fillRect/>
          </a:stretch>
        </p:blipFill>
        <p:spPr>
          <a:xfrm>
            <a:off x="145336" y="1000108"/>
            <a:ext cx="8712944" cy="22574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62</Words>
  <Application>Microsoft Office PowerPoint</Application>
  <PresentationFormat>Apresentação na tela (4:3)</PresentationFormat>
  <Paragraphs>23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Geometria 3 –  Teorema de Pitágoras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3 –  Teorema de Pitágoras</dc:title>
  <dc:creator>GERSON</dc:creator>
  <cp:lastModifiedBy>GERSON</cp:lastModifiedBy>
  <cp:revision>6</cp:revision>
  <dcterms:created xsi:type="dcterms:W3CDTF">2016-09-13T16:53:43Z</dcterms:created>
  <dcterms:modified xsi:type="dcterms:W3CDTF">2016-09-13T17:44:44Z</dcterms:modified>
</cp:coreProperties>
</file>