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85FA16-747A-4298-949C-DB9DC08FE6DF}" type="datetimeFigureOut">
              <a:rPr lang="pt-BR" smtClean="0"/>
              <a:t>03/12/2016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D36006-CFBF-46F6-BA71-5F51BB2CC8D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uploads/material_teorico/c7ulccajve8sc.pdf" TargetMode="External"/><Relationship Id="rId2" Type="http://schemas.openxmlformats.org/officeDocument/2006/relationships/hyperlink" Target="http://www.obmep.org.br/docs/apostila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Segundo encontro do sexto ciclo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contagem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1. Capítulo 4 (a partir do Exemplo 5) da Apostila do PIC da OBMEP “Métodos de Contagem e Probabilidade”, Paulo Cezar Pinto Carvalho. </a:t>
            </a:r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www.obmep.org.br/docs/apostila2.pdf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2. Material Teórico do Portal do PIC da OBMEP “Combinações Completas”, 2º Ano – Módulo de Métodos Sofisticados de Contagem. Autor: Prof. </a:t>
            </a:r>
            <a:r>
              <a:rPr lang="pt-BR" dirty="0" err="1" smtClean="0"/>
              <a:t>Angelo</a:t>
            </a:r>
            <a:r>
              <a:rPr lang="pt-BR" dirty="0" smtClean="0"/>
              <a:t> Papa Neto. Revisor: Antonio Caminha M. Neto. </a:t>
            </a:r>
            <a:r>
              <a:rPr lang="pt-BR" dirty="0" smtClean="0">
                <a:hlinkClick r:id="rId3"/>
              </a:rPr>
              <a:t>http</a:t>
            </a:r>
            <a:r>
              <a:rPr lang="pt-BR" smtClean="0">
                <a:hlinkClick r:id="rId3"/>
              </a:rPr>
              <a:t>://</a:t>
            </a:r>
            <a:r>
              <a:rPr lang="pt-BR" smtClean="0">
                <a:hlinkClick r:id="rId3"/>
              </a:rPr>
              <a:t>matematica.obmep.org.br/uploads/material_teorico/c7ulccajve8sc.pdf</a:t>
            </a:r>
            <a:endParaRPr lang="pt-BR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Link:http://matematica.obmep.org.br/index.</a:t>
            </a:r>
            <a:r>
              <a:rPr lang="pt-BR" dirty="0" err="1" smtClean="0"/>
              <a:t>php</a:t>
            </a:r>
            <a:r>
              <a:rPr lang="pt-BR" dirty="0" smtClean="0"/>
              <a:t>/modulo/ver?modulo=16#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-&gt;</a:t>
            </a:r>
            <a:r>
              <a:rPr lang="pt-BR" dirty="0" smtClean="0"/>
              <a:t>Combinação Completa;</a:t>
            </a:r>
            <a:br>
              <a:rPr lang="pt-BR" dirty="0" smtClean="0"/>
            </a:br>
            <a:r>
              <a:rPr lang="pt-BR" dirty="0" smtClean="0"/>
              <a:t>-&gt; Exercícios sobre Combinação Completa – Parte 1;</a:t>
            </a:r>
            <a:br>
              <a:rPr lang="pt-BR" dirty="0" smtClean="0"/>
            </a:br>
            <a:r>
              <a:rPr lang="pt-BR" dirty="0" smtClean="0"/>
              <a:t>-&gt; Exercícios sobre Combinação Completa – Parte 2;</a:t>
            </a:r>
            <a:br>
              <a:rPr lang="pt-BR" dirty="0" smtClean="0"/>
            </a:br>
            <a:r>
              <a:rPr lang="pt-BR" dirty="0" smtClean="0"/>
              <a:t>-&gt; Exercícios sobre Combinação Completa – Parte 3;</a:t>
            </a:r>
            <a:br>
              <a:rPr lang="pt-BR" dirty="0" smtClean="0"/>
            </a:br>
            <a:r>
              <a:rPr lang="pt-BR" dirty="0" smtClean="0"/>
              <a:t>-&gt; Exercícios sobre Combinação Completa – Parte 4;</a:t>
            </a:r>
            <a:br>
              <a:rPr lang="pt-BR" dirty="0" smtClean="0"/>
            </a:br>
            <a:r>
              <a:rPr lang="pt-BR" dirty="0" smtClean="0"/>
              <a:t>-&gt; Exercícios sobre Combinação Completa – Parte 5.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Exemplo 5, </a:t>
            </a:r>
            <a:r>
              <a:rPr lang="pt-BR" dirty="0" smtClean="0"/>
              <a:t>página –MCP: Uma </a:t>
            </a:r>
            <a:r>
              <a:rPr lang="pt-BR" dirty="0" smtClean="0"/>
              <a:t>professora tem 3 bolas de gude para distribuir para 5 meninos (digamos, Alfredo, Bernardo, Carlos, Diogo e Eduardo). De quantos modos ela pode fazer essa distribuição</a:t>
            </a:r>
            <a:r>
              <a:rPr lang="pt-BR" dirty="0" smtClean="0"/>
              <a:t>: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(a) Supondo que ela dê bolas para 3 alunos distintos?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(</a:t>
            </a:r>
            <a:r>
              <a:rPr lang="pt-BR" dirty="0" smtClean="0"/>
              <a:t>b) Supondo que os contemplados possam ganhar mais de uma bola? (Por exemplo, Carlos pode receber todas as bolas.)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17, página 38 </a:t>
            </a:r>
            <a:r>
              <a:rPr lang="pt-BR" dirty="0" smtClean="0"/>
              <a:t>MCP:Uma </a:t>
            </a:r>
            <a:r>
              <a:rPr lang="pt-BR" dirty="0" smtClean="0"/>
              <a:t>indústria fabrica 5 tipos de balas, que são vendidas em caixas de 20 balas, de um só tipo ou sortidas. Quantos tipos diferentes de caixa podem ser fabricados?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Problema C.11, página </a:t>
            </a:r>
            <a:r>
              <a:rPr lang="pt-BR" dirty="0" smtClean="0"/>
              <a:t>213-UCMM:.De </a:t>
            </a:r>
            <a:r>
              <a:rPr lang="pt-BR" dirty="0" smtClean="0"/>
              <a:t>quantas maneiras pode-se enviar seis cartas urgentes por seis mensageiros se cada carta pode ser entregue a qualquer um dos mensageiros?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presente na </a:t>
            </a:r>
            <a:r>
              <a:rPr lang="pt-BR" dirty="0" err="1" smtClean="0"/>
              <a:t>videoaula</a:t>
            </a:r>
            <a:r>
              <a:rPr lang="pt-BR" dirty="0" smtClean="0"/>
              <a:t> do Portal da Matemática intitulada ‘Exercícios sobre Combinação Completa – parte </a:t>
            </a:r>
            <a:r>
              <a:rPr lang="pt-BR" dirty="0" smtClean="0"/>
              <a:t>5: Quantos </a:t>
            </a:r>
            <a:r>
              <a:rPr lang="pt-BR" dirty="0" smtClean="0"/>
              <a:t>são os anagramas da palavra PARAMETRIZADA que não possuem duas letras 'A' juntas?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</a:t>
            </a:r>
            <a:r>
              <a:rPr lang="pt-BR" dirty="0" smtClean="0"/>
              <a:t>2-MT. </a:t>
            </a:r>
            <a:r>
              <a:rPr lang="pt-BR" dirty="0" smtClean="0"/>
              <a:t>Uma sorveteria vende 6 sabores de sorvete. De quantas formas podemos comprar uma </a:t>
            </a:r>
            <a:r>
              <a:rPr lang="pt-BR" dirty="0" smtClean="0"/>
              <a:t>taça </a:t>
            </a:r>
            <a:r>
              <a:rPr lang="pt-BR" dirty="0" smtClean="0"/>
              <a:t>de sorvete com duas bolas, considerando que a ordem em que as bolas </a:t>
            </a:r>
            <a:r>
              <a:rPr lang="pt-BR" dirty="0" smtClean="0"/>
              <a:t>s</a:t>
            </a:r>
            <a:r>
              <a:rPr lang="pt-BR" dirty="0" smtClean="0"/>
              <a:t>ã</a:t>
            </a:r>
            <a:r>
              <a:rPr lang="pt-BR" dirty="0" smtClean="0"/>
              <a:t>o </a:t>
            </a:r>
            <a:r>
              <a:rPr lang="pt-BR" dirty="0" smtClean="0"/>
              <a:t>posicionadas na </a:t>
            </a:r>
            <a:r>
              <a:rPr lang="pt-BR" dirty="0" smtClean="0"/>
              <a:t>taça n</a:t>
            </a:r>
            <a:r>
              <a:rPr lang="pt-BR" dirty="0" smtClean="0"/>
              <a:t>ã</a:t>
            </a:r>
            <a:r>
              <a:rPr lang="pt-BR" dirty="0" smtClean="0"/>
              <a:t>o é importante?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</a:t>
            </a:r>
            <a:r>
              <a:rPr lang="pt-BR" dirty="0" smtClean="0"/>
              <a:t>14-MT. </a:t>
            </a:r>
            <a:r>
              <a:rPr lang="pt-BR" dirty="0" smtClean="0"/>
              <a:t>De quantas formas podemos distribuir 6 </a:t>
            </a:r>
            <a:r>
              <a:rPr lang="pt-BR" dirty="0" smtClean="0"/>
              <a:t>cópias </a:t>
            </a:r>
            <a:r>
              <a:rPr lang="pt-BR" dirty="0" smtClean="0"/>
              <a:t>de uma mesmo livro em 3 caixas </a:t>
            </a:r>
            <a:r>
              <a:rPr lang="pt-BR" dirty="0" smtClean="0"/>
              <a:t>id</a:t>
            </a:r>
            <a:r>
              <a:rPr lang="pt-BR" dirty="0" smtClean="0"/>
              <a:t>ê</a:t>
            </a:r>
            <a:r>
              <a:rPr lang="pt-BR" dirty="0" smtClean="0"/>
              <a:t>nticas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12 (UNIRIO</a:t>
            </a:r>
            <a:r>
              <a:rPr lang="pt-BR" dirty="0" smtClean="0"/>
              <a:t>)-MT: </a:t>
            </a:r>
            <a:r>
              <a:rPr lang="pt-BR" dirty="0" smtClean="0"/>
              <a:t>Calcule o </a:t>
            </a:r>
            <a:r>
              <a:rPr lang="pt-BR" dirty="0" smtClean="0"/>
              <a:t>número </a:t>
            </a:r>
            <a:r>
              <a:rPr lang="pt-BR" dirty="0" smtClean="0"/>
              <a:t>de maneiras diferentes pelas quais podemos repartir uma </a:t>
            </a:r>
            <a:r>
              <a:rPr lang="pt-BR" dirty="0" smtClean="0"/>
              <a:t>dúzia </a:t>
            </a:r>
            <a:r>
              <a:rPr lang="pt-BR" dirty="0" smtClean="0"/>
              <a:t>de balas iguais entre </a:t>
            </a:r>
            <a:r>
              <a:rPr lang="pt-BR" dirty="0" smtClean="0"/>
              <a:t>tr</a:t>
            </a:r>
            <a:r>
              <a:rPr lang="pt-BR" dirty="0" smtClean="0"/>
              <a:t>ê</a:t>
            </a:r>
            <a:r>
              <a:rPr lang="pt-BR" dirty="0" smtClean="0"/>
              <a:t>s crianças</a:t>
            </a:r>
            <a:r>
              <a:rPr lang="pt-BR" dirty="0" smtClean="0"/>
              <a:t>, Antonio, Beatriz e Carlos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8: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 smtClean="0"/>
              <a:t>7-MT: </a:t>
            </a:r>
            <a:r>
              <a:rPr lang="pt-BR" dirty="0" smtClean="0"/>
              <a:t>Uma pessoa </a:t>
            </a:r>
            <a:r>
              <a:rPr lang="pt-BR" dirty="0" smtClean="0"/>
              <a:t>disp</a:t>
            </a:r>
            <a:r>
              <a:rPr lang="pt-BR" dirty="0" smtClean="0"/>
              <a:t>õ</a:t>
            </a:r>
            <a:r>
              <a:rPr lang="pt-BR" dirty="0" smtClean="0"/>
              <a:t>e </a:t>
            </a:r>
            <a:r>
              <a:rPr lang="pt-BR" dirty="0" smtClean="0"/>
              <a:t>de balas de </a:t>
            </a:r>
            <a:r>
              <a:rPr lang="pt-BR" dirty="0" smtClean="0"/>
              <a:t>hortel</a:t>
            </a:r>
            <a:r>
              <a:rPr lang="pt-BR" dirty="0" smtClean="0"/>
              <a:t>ã</a:t>
            </a:r>
            <a:r>
              <a:rPr lang="pt-BR" dirty="0" smtClean="0"/>
              <a:t>, </a:t>
            </a:r>
            <a:r>
              <a:rPr lang="pt-BR" dirty="0" smtClean="0"/>
              <a:t>de caramelo e de coco, e pretende montar saquinhos com 13 balas cada, de modo que, em cada saquinho, haja no </a:t>
            </a:r>
            <a:r>
              <a:rPr lang="pt-BR" dirty="0" smtClean="0"/>
              <a:t>mínimo tr</a:t>
            </a:r>
            <a:r>
              <a:rPr lang="pt-BR" dirty="0" smtClean="0"/>
              <a:t>ê</a:t>
            </a:r>
            <a:r>
              <a:rPr lang="pt-BR" dirty="0" smtClean="0"/>
              <a:t>s </a:t>
            </a:r>
            <a:r>
              <a:rPr lang="pt-BR" dirty="0" smtClean="0"/>
              <a:t>balas de </a:t>
            </a:r>
            <a:r>
              <a:rPr lang="pt-BR" dirty="0" smtClean="0"/>
              <a:t>hortel</a:t>
            </a:r>
            <a:r>
              <a:rPr lang="pt-BR" dirty="0" smtClean="0"/>
              <a:t>ã</a:t>
            </a:r>
            <a:r>
              <a:rPr lang="pt-BR" dirty="0" smtClean="0"/>
              <a:t> </a:t>
            </a:r>
            <a:r>
              <a:rPr lang="pt-BR" dirty="0" smtClean="0"/>
              <a:t>e duas balas de caramelo. Um saquinho diferencia-se do outro pelo </a:t>
            </a:r>
            <a:r>
              <a:rPr lang="pt-BR" dirty="0" smtClean="0"/>
              <a:t>número </a:t>
            </a:r>
            <a:r>
              <a:rPr lang="pt-BR" dirty="0" smtClean="0"/>
              <a:t>de balas de cada tipo. De quantas maneiras distintas a pessoa pode montar o saquinho?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</TotalTime>
  <Words>461</Words>
  <Application>Microsoft Office PowerPoint</Application>
  <PresentationFormat>Apresentação na tela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Mediano</vt:lpstr>
      <vt:lpstr>Segundo encontro do sexto ciclo </vt:lpstr>
      <vt:lpstr>Exercício 1:</vt:lpstr>
      <vt:lpstr>Exercício 2:</vt:lpstr>
      <vt:lpstr>Exercício 3:</vt:lpstr>
      <vt:lpstr>Exercício 4:</vt:lpstr>
      <vt:lpstr>Exercício 5:</vt:lpstr>
      <vt:lpstr>Exercício 6:</vt:lpstr>
      <vt:lpstr>Exercício 7:</vt:lpstr>
      <vt:lpstr>Exercício 8:</vt:lpstr>
      <vt:lpstr>Apostilas:</vt:lpstr>
      <vt:lpstr>Vídeos: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Segundo encontro do sexto ciclo</dc:title>
  <dc:creator>Maria Jose</dc:creator>
  <cp:lastModifiedBy>Maria Jose</cp:lastModifiedBy>
  <cp:revision>4</cp:revision>
  <dcterms:created xsi:type="dcterms:W3CDTF">2016-12-03T10:12:48Z</dcterms:created>
  <dcterms:modified xsi:type="dcterms:W3CDTF">2016-12-03T10:48:34Z</dcterms:modified>
</cp:coreProperties>
</file>