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256" r:id="rId5"/>
    <p:sldId id="274" r:id="rId6"/>
    <p:sldId id="275" r:id="rId7"/>
    <p:sldId id="267" r:id="rId8"/>
    <p:sldId id="276" r:id="rId9"/>
    <p:sldId id="268" r:id="rId10"/>
    <p:sldId id="269" r:id="rId11"/>
    <p:sldId id="277" r:id="rId12"/>
    <p:sldId id="270" r:id="rId13"/>
    <p:sldId id="271" r:id="rId14"/>
    <p:sldId id="272" r:id="rId15"/>
    <p:sldId id="292" r:id="rId16"/>
    <p:sldId id="273" r:id="rId17"/>
    <p:sldId id="278" r:id="rId18"/>
    <p:sldId id="293" r:id="rId19"/>
    <p:sldId id="279" r:id="rId20"/>
    <p:sldId id="280" r:id="rId21"/>
    <p:sldId id="294" r:id="rId22"/>
    <p:sldId id="281" r:id="rId23"/>
    <p:sldId id="282" r:id="rId24"/>
    <p:sldId id="283" r:id="rId25"/>
    <p:sldId id="284" r:id="rId26"/>
    <p:sldId id="286" r:id="rId27"/>
    <p:sldId id="287" r:id="rId28"/>
    <p:sldId id="288" r:id="rId29"/>
    <p:sldId id="289" r:id="rId30"/>
    <p:sldId id="290" r:id="rId31"/>
    <p:sldId id="291" r:id="rId32"/>
    <p:sldId id="285" r:id="rId33"/>
    <p:sldId id="295" r:id="rId34"/>
    <p:sldId id="296" r:id="rId35"/>
    <p:sldId id="297" r:id="rId36"/>
    <p:sldId id="298" r:id="rId37"/>
    <p:sldId id="299" r:id="rId38"/>
    <p:sldId id="300" r:id="rId3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126" y="534"/>
      </p:cViewPr>
      <p:guideLst>
        <p:guide orient="horz" pos="2160"/>
        <p:guide pos="3839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260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BR" sz="1200"/>
            </a:lvl1pPr>
          </a:lstStyle>
          <a:p>
            <a:fld id="{E27BEF87-075B-4CE6-BC73-9ED873F7DA67}" type="datetime1">
              <a:rPr lang="pt-BR" smtClean="0"/>
              <a:t>17/09/2016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BR" sz="1200"/>
            </a:lvl1pPr>
          </a:lstStyle>
          <a:p>
            <a:fld id="{04360E59-1627-4404-ACC5-51C744AB0F27}" type="slidenum">
              <a:rPr lang="pt-BR" smtClean="0"/>
              <a:t>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BR" sz="1200">
                <a:solidFill>
                  <a:schemeClr val="tx1"/>
                </a:solidFill>
              </a:defRPr>
            </a:lvl1pPr>
          </a:lstStyle>
          <a:p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BR" sz="1200">
                <a:solidFill>
                  <a:schemeClr val="tx1"/>
                </a:solidFill>
              </a:defRPr>
            </a:lvl1pPr>
          </a:lstStyle>
          <a:p>
            <a:fld id="{27EFBCC2-D1AE-4423-9318-E1D062F72391}" type="datetime1">
              <a:rPr lang="pt-BR" noProof="0" smtClean="0"/>
              <a:pPr/>
              <a:t>17/09/2016</a:t>
            </a:fld>
            <a:endParaRPr lang="pt-BR" noProof="0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Clique para editar os estilos do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BR" sz="1200">
                <a:solidFill>
                  <a:schemeClr val="tx1"/>
                </a:solidFill>
              </a:defRPr>
            </a:lvl1pPr>
          </a:lstStyle>
          <a:p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BR"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t-BR"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897661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pt-BR" noProof="0" smtClean="0"/>
              <a:pPr/>
              <a:t>7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464609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77371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pt-BR" noProof="0" smtClean="0"/>
              <a:pPr/>
              <a:t>8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74242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pt-BR" noProof="0" smtClean="0"/>
              <a:pPr/>
              <a:t>13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46710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96269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pt-BR" noProof="0" smtClean="0"/>
              <a:pPr/>
              <a:t>14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48913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pt-BR" noProof="0" smtClean="0"/>
              <a:pPr/>
              <a:t>15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7373165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415540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pt-BR" noProof="0" smtClean="0"/>
              <a:pPr/>
              <a:t>16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7812864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pt-BR" noProof="0" smtClean="0"/>
              <a:pPr/>
              <a:t>17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161746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7416274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pt-BR" noProof="0" smtClean="0"/>
              <a:pPr/>
              <a:t>18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8906173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pt-BR" noProof="0" smtClean="0"/>
              <a:pPr/>
              <a:t>19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1136807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pt-BR" noProof="0" smtClean="0"/>
              <a:pPr/>
              <a:t>20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396771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pt-BR" noProof="0" smtClean="0"/>
              <a:pPr/>
              <a:t>21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8671374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pt-BR" noProof="0" smtClean="0"/>
              <a:pPr/>
              <a:t>22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0082929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pt-BR" noProof="0" smtClean="0"/>
              <a:pPr/>
              <a:t>23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636614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pt-BR" noProof="0" smtClean="0"/>
              <a:pPr/>
              <a:t>24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8774375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pt-BR" noProof="0" smtClean="0"/>
              <a:pPr/>
              <a:t>25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8053862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pt-BR" noProof="0" smtClean="0"/>
              <a:pPr/>
              <a:t>20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9465717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829884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8170694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pt-BR" noProof="0" smtClean="0"/>
              <a:pPr/>
              <a:t>31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462169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pt-BR" noProof="0" smtClean="0"/>
              <a:pPr/>
              <a:t>32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2306158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pt-BR" noProof="0" smtClean="0"/>
              <a:pPr/>
              <a:t>33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935954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pt-BR" noProof="0" smtClean="0"/>
              <a:pPr/>
              <a:t>34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413798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pt-BR" noProof="0" smtClean="0"/>
              <a:pPr/>
              <a:t>35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831344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005664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pt-BR" noProof="0" smtClean="0"/>
              <a:pPr/>
              <a:t>3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878438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pt-BR" noProof="0" smtClean="0"/>
              <a:pPr/>
              <a:t>4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818394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126824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pt-BR" noProof="0" smtClean="0"/>
              <a:pPr/>
              <a:t>5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997013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pt-BR" noProof="0" smtClean="0"/>
              <a:pPr/>
              <a:t>6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201471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121888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0" y="0"/>
            <a:ext cx="12188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t-BR" dirty="0"/>
          </a:p>
        </p:txBody>
      </p:sp>
      <p:cxnSp>
        <p:nvCxnSpPr>
          <p:cNvPr id="13" name="Conector de Linha Reta 12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/>
          <p:cNvSpPr/>
          <p:nvPr/>
        </p:nvSpPr>
        <p:spPr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t-BR" dirty="0"/>
          </a:p>
        </p:txBody>
      </p:sp>
      <p:cxnSp>
        <p:nvCxnSpPr>
          <p:cNvPr id="15" name="Conector de Linha Reta 14"/>
          <p:cNvCxnSpPr/>
          <p:nvPr/>
        </p:nvCxnSpPr>
        <p:spPr bwMode="white">
          <a:xfrm>
            <a:off x="121888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Linha Reta 15"/>
          <p:cNvCxnSpPr/>
          <p:nvPr/>
        </p:nvCxnSpPr>
        <p:spPr bwMode="white">
          <a:xfrm>
            <a:off x="0" y="5631204"/>
            <a:ext cx="1828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>
            <a:noAutofit/>
          </a:bodyPr>
          <a:lstStyle>
            <a:lvl1pPr latinLnBrk="0">
              <a:defRPr lang="pt-BR" sz="5400"/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pt-BR" sz="3200">
                <a:solidFill>
                  <a:schemeClr val="tx1"/>
                </a:solidFill>
              </a:defRPr>
            </a:lvl1pPr>
            <a:lvl2pPr marL="457200" indent="0" algn="ctr" latinLnBrk="0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pt-BR">
                <a:solidFill>
                  <a:schemeClr val="bg1"/>
                </a:solidFill>
              </a:defRPr>
            </a:lvl1pPr>
          </a:lstStyle>
          <a:p>
            <a:fld id="{6CA87FB5-6AC5-4967-B488-217799A2F57D}" type="datetime1">
              <a:rPr lang="pt-BR" smtClean="0"/>
              <a:pPr/>
              <a:t>17/09/2016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 lang="pt-BR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pt-BR"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latinLnBrk="0">
              <a:defRPr lang="pt-BR"/>
            </a:lvl5pPr>
            <a:lvl6pPr latinLnBrk="0">
              <a:defRPr lang="pt-BR"/>
            </a:lvl6pPr>
            <a:lvl7pPr latinLnBrk="0">
              <a:defRPr lang="pt-BR"/>
            </a:lvl7pPr>
            <a:lvl8pPr latinLnBrk="0">
              <a:defRPr lang="pt-BR"/>
            </a:lvl8pPr>
            <a:lvl9pPr latinLnBrk="0">
              <a:defRPr lang="pt-BR"/>
            </a:lvl9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197D32-754A-402F-B2A3-7349C472FACB}" type="datetime1">
              <a:rPr lang="pt-BR" smtClean="0"/>
              <a:pPr/>
              <a:t>17/09/2016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08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1" name="Conector de Linha Reta 10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Linha Reta 11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"/>
          <p:cNvSpPr>
            <a:spLocks/>
          </p:cNvSpPr>
          <p:nvPr/>
        </p:nvSpPr>
        <p:spPr bwMode="white">
          <a:xfrm rot="5400000"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cxnSp>
        <p:nvCxnSpPr>
          <p:cNvPr id="14" name="Conector de Linha Reta 13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/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34D476-B154-4FFE-AFE8-EF8FF6FB845E}" type="datetime1">
              <a:rPr lang="pt-BR" smtClean="0"/>
              <a:pPr/>
              <a:t>17/09/2016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28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5pPr latinLnBrk="0">
              <a:defRPr lang="pt-BR"/>
            </a:lvl5pPr>
            <a:lvl6pPr latinLnBrk="0">
              <a:defRPr lang="pt-BR"/>
            </a:lvl6pPr>
            <a:lvl7pPr latinLnBrk="0">
              <a:defRPr lang="pt-BR"/>
            </a:lvl7pPr>
            <a:lvl8pPr latinLnBrk="0">
              <a:defRPr lang="pt-BR"/>
            </a:lvl8pPr>
            <a:lvl9pPr latinLnBrk="0">
              <a:defRPr lang="pt-BR"/>
            </a:lvl9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AC2124-5DA1-405F-B649-6FBFA97643FD}" type="datetime1">
              <a:rPr lang="pt-BR" smtClean="0"/>
              <a:pPr/>
              <a:t>17/09/2016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/>
          <p:cNvSpPr/>
          <p:nvPr/>
        </p:nvSpPr>
        <p:spPr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1216152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/>
          <p:cNvSpPr/>
          <p:nvPr/>
        </p:nvSpPr>
        <p:spPr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t-BR" dirty="0"/>
          </a:p>
        </p:txBody>
      </p:sp>
      <p:cxnSp>
        <p:nvCxnSpPr>
          <p:cNvPr id="22" name="Conector de Linha Reta 21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t-BR" dirty="0"/>
          </a:p>
        </p:txBody>
      </p:sp>
      <p:sp>
        <p:nvSpPr>
          <p:cNvPr id="18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cxnSp>
        <p:nvCxnSpPr>
          <p:cNvPr id="23" name="Conector de Linha Reta 22"/>
          <p:cNvCxnSpPr/>
          <p:nvPr/>
        </p:nvCxnSpPr>
        <p:spPr bwMode="white">
          <a:xfrm>
            <a:off x="121615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25"/>
          <p:cNvSpPr/>
          <p:nvPr/>
        </p:nvSpPr>
        <p:spPr>
          <a:xfrm>
            <a:off x="11579384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t-BR" dirty="0"/>
          </a:p>
        </p:txBody>
      </p:sp>
      <p:sp>
        <p:nvSpPr>
          <p:cNvPr id="27" name="Retângulo 26"/>
          <p:cNvSpPr/>
          <p:nvPr/>
        </p:nvSpPr>
        <p:spPr>
          <a:xfrm>
            <a:off x="11274663" y="0"/>
            <a:ext cx="30472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t-BR" dirty="0"/>
          </a:p>
        </p:txBody>
      </p:sp>
      <p:sp>
        <p:nvSpPr>
          <p:cNvPr id="28" name="Retângulo 27"/>
          <p:cNvSpPr/>
          <p:nvPr/>
        </p:nvSpPr>
        <p:spPr>
          <a:xfrm>
            <a:off x="1218883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t-BR" dirty="0"/>
          </a:p>
        </p:txBody>
      </p:sp>
      <p:sp>
        <p:nvSpPr>
          <p:cNvPr id="29" name="Retângulo 28"/>
          <p:cNvSpPr/>
          <p:nvPr/>
        </p:nvSpPr>
        <p:spPr>
          <a:xfrm>
            <a:off x="-2" y="0"/>
            <a:ext cx="1218883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t-BR" dirty="0"/>
          </a:p>
        </p:txBody>
      </p:sp>
      <p:sp>
        <p:nvSpPr>
          <p:cNvPr id="30" name="Retângulo 29"/>
          <p:cNvSpPr/>
          <p:nvPr/>
        </p:nvSpPr>
        <p:spPr>
          <a:xfrm>
            <a:off x="0" y="0"/>
            <a:ext cx="12188825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t-BR" dirty="0"/>
          </a:p>
        </p:txBody>
      </p:sp>
      <p:cxnSp>
        <p:nvCxnSpPr>
          <p:cNvPr id="31" name="Conector de Linha Reta 30"/>
          <p:cNvCxnSpPr/>
          <p:nvPr/>
        </p:nvCxnSpPr>
        <p:spPr bwMode="white">
          <a:xfrm>
            <a:off x="11573293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/>
          <p:cNvSpPr/>
          <p:nvPr/>
        </p:nvSpPr>
        <p:spPr>
          <a:xfrm>
            <a:off x="0" y="0"/>
            <a:ext cx="121615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t-BR" dirty="0"/>
          </a:p>
        </p:txBody>
      </p:sp>
      <p:cxnSp>
        <p:nvCxnSpPr>
          <p:cNvPr id="33" name="Conector de Linha Reta 32"/>
          <p:cNvCxnSpPr/>
          <p:nvPr/>
        </p:nvCxnSpPr>
        <p:spPr bwMode="white">
          <a:xfrm>
            <a:off x="1218884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pt-BR">
                <a:solidFill>
                  <a:schemeClr val="bg1"/>
                </a:solidFill>
              </a:defRPr>
            </a:lvl1pPr>
          </a:lstStyle>
          <a:p>
            <a:fld id="{728E390A-3E85-4A79-81EB-166796545116}" type="datetime1">
              <a:rPr lang="pt-BR" smtClean="0"/>
              <a:pPr/>
              <a:t>17/09/2016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 lang="pt-BR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pt-BR"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anchor="b">
            <a:normAutofit/>
          </a:bodyPr>
          <a:lstStyle>
            <a:lvl1pPr algn="l" latinLnBrk="0">
              <a:defRPr lang="pt-BR" sz="5400" b="0" cap="none" baseline="0"/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0"/>
              </a:spcBef>
              <a:buNone/>
              <a:defRPr lang="pt-BR" sz="32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pt-B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/>
          <a:lstStyle>
            <a:lvl1pPr latinLnBrk="0">
              <a:defRPr lang="pt-BR" sz="2800"/>
            </a:lvl1pPr>
            <a:lvl2pPr latinLnBrk="0">
              <a:defRPr lang="pt-BR" sz="2400"/>
            </a:lvl2pPr>
            <a:lvl3pPr latinLnBrk="0">
              <a:defRPr lang="pt-BR" sz="2000"/>
            </a:lvl3pPr>
            <a:lvl4pPr latinLnBrk="0">
              <a:defRPr lang="pt-BR" sz="1800"/>
            </a:lvl4pPr>
            <a:lvl5pPr latinLnBrk="0">
              <a:defRPr lang="pt-BR" sz="1800"/>
            </a:lvl5pPr>
            <a:lvl6pPr latinLnBrk="0">
              <a:defRPr lang="pt-BR" sz="1800"/>
            </a:lvl6pPr>
            <a:lvl7pPr latinLnBrk="0">
              <a:defRPr lang="pt-BR" sz="1800"/>
            </a:lvl7pPr>
            <a:lvl8pPr latinLnBrk="0">
              <a:defRPr lang="pt-BR" sz="1800"/>
            </a:lvl8pPr>
            <a:lvl9pPr latinLnBrk="0">
              <a:defRPr lang="pt-BR" sz="1800"/>
            </a:lvl9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/>
          <a:lstStyle>
            <a:lvl1pPr latinLnBrk="0">
              <a:defRPr lang="pt-BR" sz="2800"/>
            </a:lvl1pPr>
            <a:lvl2pPr latinLnBrk="0">
              <a:defRPr lang="pt-BR" sz="2400"/>
            </a:lvl2pPr>
            <a:lvl3pPr latinLnBrk="0">
              <a:defRPr lang="pt-BR" sz="2000"/>
            </a:lvl3pPr>
            <a:lvl4pPr latinLnBrk="0">
              <a:defRPr lang="pt-BR" sz="1800"/>
            </a:lvl4pPr>
            <a:lvl5pPr latinLnBrk="0">
              <a:defRPr lang="pt-BR" sz="1800"/>
            </a:lvl5pPr>
            <a:lvl6pPr latinLnBrk="0">
              <a:defRPr lang="pt-BR" sz="1800" baseline="0"/>
            </a:lvl6pPr>
            <a:lvl7pPr latinLnBrk="0">
              <a:defRPr lang="pt-BR" sz="1800" baseline="0"/>
            </a:lvl7pPr>
            <a:lvl8pPr latinLnBrk="0">
              <a:defRPr lang="pt-BR" sz="1800" baseline="0"/>
            </a:lvl8pPr>
            <a:lvl9pPr latinLnBrk="0">
              <a:defRPr lang="pt-BR" sz="1800" baseline="0"/>
            </a:lvl9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03116B-E9A9-46EC-9758-785853AB8B86}" type="datetime1">
              <a:rPr lang="pt-BR" smtClean="0"/>
              <a:pPr/>
              <a:t>17/09/2016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pt-BR"/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anchor="b">
            <a:noAutofit/>
          </a:bodyPr>
          <a:lstStyle>
            <a:lvl1pPr marL="0" indent="0" latinLnBrk="0">
              <a:spcBef>
                <a:spcPts val="0"/>
              </a:spcBef>
              <a:buNone/>
              <a:defRPr lang="pt-BR" sz="2400" b="0" cap="all" baseline="0"/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>
            <a:normAutofit/>
          </a:bodyPr>
          <a:lstStyle>
            <a:lvl1pPr latinLnBrk="0">
              <a:defRPr lang="pt-BR" sz="2400"/>
            </a:lvl1pPr>
            <a:lvl2pPr latinLnBrk="0">
              <a:defRPr lang="pt-BR" sz="2000"/>
            </a:lvl2pPr>
            <a:lvl3pPr latinLnBrk="0">
              <a:defRPr lang="pt-BR" sz="1800"/>
            </a:lvl3pPr>
            <a:lvl4pPr latinLnBrk="0">
              <a:defRPr lang="pt-BR" sz="1600"/>
            </a:lvl4pPr>
            <a:lvl5pPr latinLnBrk="0">
              <a:defRPr lang="pt-BR" sz="1600"/>
            </a:lvl5pPr>
            <a:lvl6pPr latinLnBrk="0">
              <a:defRPr lang="pt-BR" sz="1600"/>
            </a:lvl6pPr>
            <a:lvl7pPr latinLnBrk="0">
              <a:defRPr lang="pt-BR" sz="1600"/>
            </a:lvl7pPr>
            <a:lvl8pPr latinLnBrk="0">
              <a:defRPr lang="pt-BR" sz="1600" baseline="0"/>
            </a:lvl8pPr>
            <a:lvl9pPr latinLnBrk="0">
              <a:defRPr lang="pt-BR" sz="1600" baseline="0"/>
            </a:lvl9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anchor="b">
            <a:noAutofit/>
          </a:bodyPr>
          <a:lstStyle>
            <a:lvl1pPr marL="0" indent="0" latinLnBrk="0">
              <a:spcBef>
                <a:spcPts val="0"/>
              </a:spcBef>
              <a:buNone/>
              <a:defRPr lang="pt-BR" sz="2400" b="0" cap="all" baseline="0"/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>
            <a:normAutofit/>
          </a:bodyPr>
          <a:lstStyle>
            <a:lvl1pPr latinLnBrk="0">
              <a:defRPr lang="pt-BR" sz="2400"/>
            </a:lvl1pPr>
            <a:lvl2pPr latinLnBrk="0">
              <a:defRPr lang="pt-BR" sz="2000"/>
            </a:lvl2pPr>
            <a:lvl3pPr latinLnBrk="0">
              <a:defRPr lang="pt-BR" sz="1800"/>
            </a:lvl3pPr>
            <a:lvl4pPr latinLnBrk="0">
              <a:defRPr lang="pt-BR" sz="1600"/>
            </a:lvl4pPr>
            <a:lvl5pPr latinLnBrk="0">
              <a:defRPr lang="pt-BR" sz="1600"/>
            </a:lvl5pPr>
            <a:lvl6pPr latinLnBrk="0">
              <a:defRPr lang="pt-BR" sz="1600"/>
            </a:lvl6pPr>
            <a:lvl7pPr latinLnBrk="0">
              <a:defRPr lang="pt-BR" sz="1600"/>
            </a:lvl7pPr>
            <a:lvl8pPr latinLnBrk="0">
              <a:defRPr lang="pt-BR" sz="1600"/>
            </a:lvl8pPr>
            <a:lvl9pPr latinLnBrk="0">
              <a:defRPr lang="pt-BR" sz="1600"/>
            </a:lvl9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B38586-6CDF-48E3-BF78-ADC6D84C42CC}" type="datetime1">
              <a:rPr lang="pt-BR" smtClean="0"/>
              <a:pPr/>
              <a:t>17/09/2016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44AEC9-7CB5-4742-9702-3C7E2460A525}" type="datetime1">
              <a:rPr lang="pt-BR" smtClean="0"/>
              <a:pPr/>
              <a:t>17/09/2016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26239" y="0"/>
            <a:ext cx="304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pt-BR" dirty="0"/>
          </a:p>
        </p:txBody>
      </p:sp>
      <p:cxnSp>
        <p:nvCxnSpPr>
          <p:cNvPr id="7" name="Conector de Linha Reta 6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10969942" y="0"/>
            <a:ext cx="92262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11892563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pt-BR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C4E9C9-1FF2-4D71-9509-55650332878F}" type="datetime1">
              <a:rPr lang="pt-BR" smtClean="0"/>
              <a:pPr/>
              <a:t>17/09/2016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pt-BR"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3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pt-BR" dirty="0"/>
          </a:p>
        </p:txBody>
      </p:sp>
      <p:cxnSp>
        <p:nvCxnSpPr>
          <p:cNvPr id="10" name="Conector de Linha Reta 9"/>
          <p:cNvCxnSpPr/>
          <p:nvPr/>
        </p:nvCxnSpPr>
        <p:spPr bwMode="white">
          <a:xfrm>
            <a:off x="62179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anchor="b">
            <a:noAutofit/>
          </a:bodyPr>
          <a:lstStyle>
            <a:lvl1pPr algn="l" latinLnBrk="0">
              <a:defRPr lang="pt-BR" sz="2600" b="0" cap="all" baseline="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>
            <a:normAutofit/>
          </a:bodyPr>
          <a:lstStyle>
            <a:lvl1pPr latinLnBrk="0">
              <a:defRPr lang="pt-BR" sz="2800"/>
            </a:lvl1pPr>
            <a:lvl2pPr latinLnBrk="0">
              <a:defRPr lang="pt-BR" sz="2400"/>
            </a:lvl2pPr>
            <a:lvl3pPr latinLnBrk="0">
              <a:defRPr lang="pt-BR" sz="2000"/>
            </a:lvl3pPr>
            <a:lvl4pPr latinLnBrk="0">
              <a:defRPr lang="pt-BR" sz="1800"/>
            </a:lvl4pPr>
            <a:lvl5pPr latinLnBrk="0">
              <a:defRPr lang="pt-BR" sz="1800"/>
            </a:lvl5pPr>
            <a:lvl6pPr latinLnBrk="0">
              <a:defRPr lang="pt-BR" sz="1800"/>
            </a:lvl6pPr>
            <a:lvl7pPr latinLnBrk="0">
              <a:defRPr lang="pt-BR" sz="1800"/>
            </a:lvl7pPr>
            <a:lvl8pPr latinLnBrk="0">
              <a:defRPr lang="pt-BR" sz="1800" baseline="0"/>
            </a:lvl8pPr>
            <a:lvl9pPr latinLnBrk="0">
              <a:defRPr lang="pt-BR" sz="1800" baseline="0"/>
            </a:lvl9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 latinLnBrk="0">
              <a:buNone/>
              <a:defRPr lang="pt-BR" sz="20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pt-BR" sz="1200"/>
            </a:lvl2pPr>
            <a:lvl3pPr marL="914400" indent="0" latinLnBrk="0">
              <a:buNone/>
              <a:defRPr lang="pt-BR" sz="1000"/>
            </a:lvl3pPr>
            <a:lvl4pPr marL="1371600" indent="0" latinLnBrk="0">
              <a:buNone/>
              <a:defRPr lang="pt-BR" sz="900"/>
            </a:lvl4pPr>
            <a:lvl5pPr marL="1828800" indent="0" latinLnBrk="0">
              <a:buNone/>
              <a:defRPr lang="pt-BR" sz="900"/>
            </a:lvl5pPr>
            <a:lvl6pPr marL="2286000" indent="0" latinLnBrk="0">
              <a:buNone/>
              <a:defRPr lang="pt-BR" sz="900"/>
            </a:lvl6pPr>
            <a:lvl7pPr marL="2743200" indent="0" latinLnBrk="0">
              <a:buNone/>
              <a:defRPr lang="pt-BR" sz="900"/>
            </a:lvl7pPr>
            <a:lvl8pPr marL="3200400" indent="0" latinLnBrk="0">
              <a:buNone/>
              <a:defRPr lang="pt-BR" sz="900"/>
            </a:lvl8pPr>
            <a:lvl9pPr marL="3657600" indent="0" latinLnBrk="0">
              <a:buNone/>
              <a:defRPr lang="pt-BR" sz="900"/>
            </a:lvl9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39B416-BCD6-4036-A01D-2CADF2FFBBCC}" type="datetime1">
              <a:rPr lang="pt-BR" smtClean="0"/>
              <a:pPr/>
              <a:t>17/09/2016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4875530" y="0"/>
            <a:ext cx="701703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 latinLnBrk="0">
              <a:defRPr lang="pt-BR" sz="26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latinLnBrk="0">
              <a:buNone/>
              <a:defRPr lang="pt-BR" sz="2800"/>
            </a:lvl1pPr>
            <a:lvl2pPr marL="457200" indent="0" latinLnBrk="0">
              <a:buNone/>
              <a:defRPr lang="pt-BR" sz="2800"/>
            </a:lvl2pPr>
            <a:lvl3pPr marL="914400" indent="0" latinLnBrk="0">
              <a:buNone/>
              <a:defRPr lang="pt-BR" sz="2400"/>
            </a:lvl3pPr>
            <a:lvl4pPr marL="1371600" indent="0" latinLnBrk="0">
              <a:buNone/>
              <a:defRPr lang="pt-BR" sz="2000"/>
            </a:lvl4pPr>
            <a:lvl5pPr marL="1828800" indent="0" latinLnBrk="0">
              <a:buNone/>
              <a:defRPr lang="pt-BR" sz="2000"/>
            </a:lvl5pPr>
            <a:lvl6pPr marL="2286000" indent="0" latinLnBrk="0">
              <a:buNone/>
              <a:defRPr lang="pt-BR" sz="2000"/>
            </a:lvl6pPr>
            <a:lvl7pPr marL="2743200" indent="0" latinLnBrk="0">
              <a:buNone/>
              <a:defRPr lang="pt-BR" sz="2000"/>
            </a:lvl7pPr>
            <a:lvl8pPr marL="3200400" indent="0" latinLnBrk="0">
              <a:buNone/>
              <a:defRPr lang="pt-BR" sz="2000"/>
            </a:lvl8pPr>
            <a:lvl9pPr marL="3657600" indent="0" latinLnBrk="0">
              <a:buNone/>
              <a:defRPr lang="pt-BR" sz="2000"/>
            </a:lvl9pPr>
          </a:lstStyle>
          <a:p>
            <a:r>
              <a:rPr lang="pt-BR" dirty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 latinLnBrk="0">
              <a:buNone/>
              <a:defRPr lang="pt-BR" sz="20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pt-BR" sz="1200"/>
            </a:lvl2pPr>
            <a:lvl3pPr marL="914400" indent="0" latinLnBrk="0">
              <a:buNone/>
              <a:defRPr lang="pt-BR" sz="1000"/>
            </a:lvl3pPr>
            <a:lvl4pPr marL="1371600" indent="0" latinLnBrk="0">
              <a:buNone/>
              <a:defRPr lang="pt-BR" sz="900"/>
            </a:lvl4pPr>
            <a:lvl5pPr marL="1828800" indent="0" latinLnBrk="0">
              <a:buNone/>
              <a:defRPr lang="pt-BR" sz="900"/>
            </a:lvl5pPr>
            <a:lvl6pPr marL="2286000" indent="0" latinLnBrk="0">
              <a:buNone/>
              <a:defRPr lang="pt-BR" sz="900"/>
            </a:lvl6pPr>
            <a:lvl7pPr marL="2743200" indent="0" latinLnBrk="0">
              <a:buNone/>
              <a:defRPr lang="pt-BR" sz="900"/>
            </a:lvl7pPr>
            <a:lvl8pPr marL="3200400" indent="0" latinLnBrk="0">
              <a:buNone/>
              <a:defRPr lang="pt-BR" sz="900"/>
            </a:lvl8pPr>
            <a:lvl9pPr marL="3657600" indent="0" latinLnBrk="0">
              <a:buNone/>
              <a:defRPr lang="pt-BR" sz="900"/>
            </a:lvl9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0BF37F-22A2-454F-AFFF-412E122FFB22}" type="datetime1">
              <a:rPr lang="pt-BR" smtClean="0"/>
              <a:pPr/>
              <a:t>17/09/2016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pt-BR" smtClean="0"/>
              <a:t>‹nº›</a:t>
            </a:fld>
            <a:endParaRPr lang="pt-BR" dirty="0"/>
          </a:p>
        </p:txBody>
      </p:sp>
      <p:cxnSp>
        <p:nvCxnSpPr>
          <p:cNvPr id="10" name="Conector de Linha Reta 9"/>
          <p:cNvCxnSpPr/>
          <p:nvPr/>
        </p:nvCxnSpPr>
        <p:spPr bwMode="white">
          <a:xfrm>
            <a:off x="11879867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4" name="Conector de Linha Reta 13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Linha Reta 14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"/>
          <p:cNvSpPr>
            <a:spLocks/>
          </p:cNvSpPr>
          <p:nvPr/>
        </p:nvSpPr>
        <p:spPr bwMode="white">
          <a:xfrm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cxnSp>
        <p:nvCxnSpPr>
          <p:cNvPr id="16" name="Conector de Linha Reta 15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dirty="0"/>
              <a:t>Clique para editar os estilos do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pt-BR" sz="12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728C1185-4270-4E23-92C1-9B1060D64C96}" type="datetime1">
              <a:rPr lang="pt-BR" smtClean="0"/>
              <a:pPr/>
              <a:t>17/09/2016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pt-BR" sz="12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pt-BR" sz="12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7DC1BBB0-96F0-4077-A278-0F3FB5C104D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t-BR" sz="36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lang="pt-BR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lang="pt-BR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lang="pt-BR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lang="pt-BR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  <a:latin typeface="Euphemia" charset="0"/>
              </a:rPr>
              <a:t>Geometria 3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BR">
                <a:latin typeface="Euphemia" charset="0"/>
              </a:rPr>
              <a:t>Teorema de Pitágoras</a:t>
            </a:r>
          </a:p>
        </p:txBody>
      </p:sp>
    </p:spTree>
    <p:extLst>
      <p:ext uri="{BB962C8B-B14F-4D97-AF65-F5344CB8AC3E}">
        <p14:creationId xmlns:p14="http://schemas.microsoft.com/office/powerpoint/2010/main" val="5067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525" y="98425"/>
            <a:ext cx="6993159" cy="373099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6538" y="4267200"/>
            <a:ext cx="9498833" cy="213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515" y="584550"/>
            <a:ext cx="9895566" cy="296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9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35404A"/>
                </a:solidFill>
              </a:rPr>
              <a:t>Terno Pitagórico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488" y="1754188"/>
            <a:ext cx="10379406" cy="452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65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148" y="601317"/>
            <a:ext cx="9981444" cy="404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3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294" y="672634"/>
            <a:ext cx="10417964" cy="294937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041" y="3770903"/>
            <a:ext cx="10386502" cy="141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3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4016" y="-174322"/>
            <a:ext cx="9782801" cy="1239837"/>
          </a:xfrm>
        </p:spPr>
        <p:txBody>
          <a:bodyPr/>
          <a:lstStyle/>
          <a:p>
            <a:r>
              <a:rPr lang="pt-BR" dirty="0">
                <a:solidFill>
                  <a:srgbClr val="35404A"/>
                </a:solidFill>
              </a:rPr>
              <a:t>Generalizando o Teorema de Pitágoras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461" y="1389401"/>
            <a:ext cx="10567315" cy="254880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2278" y="3551735"/>
            <a:ext cx="3481923" cy="310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76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685" y="349348"/>
            <a:ext cx="10269373" cy="339538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082" y="4038701"/>
            <a:ext cx="10082536" cy="243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3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725" y="584200"/>
            <a:ext cx="10396382" cy="393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8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  <a:latin typeface="Euphemia" charset="0"/>
              </a:rPr>
              <a:t>Construções Geométricas e o Triângulo Retângulo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711" y="1875665"/>
            <a:ext cx="10307666" cy="389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0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805" y="282731"/>
            <a:ext cx="10265311" cy="254860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2938" y="3065665"/>
            <a:ext cx="6833459" cy="336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0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6383" y="-274929"/>
            <a:ext cx="9782801" cy="1239837"/>
          </a:xfrm>
        </p:spPr>
        <p:txBody>
          <a:bodyPr/>
          <a:lstStyle/>
          <a:p>
            <a:r>
              <a:rPr lang="pt-BR" dirty="0">
                <a:solidFill>
                  <a:srgbClr val="35404A"/>
                </a:solidFill>
              </a:rPr>
              <a:t>Triângulo Retângulo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751" y="1112017"/>
            <a:ext cx="10569294" cy="194684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450" y="3052763"/>
            <a:ext cx="4887707" cy="347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5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783" y="215660"/>
            <a:ext cx="9482070" cy="620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3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095" y="517479"/>
            <a:ext cx="10356372" cy="488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9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925" y="300038"/>
            <a:ext cx="10393058" cy="141788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925" y="1859261"/>
            <a:ext cx="10341707" cy="141398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7669" y="3670300"/>
            <a:ext cx="7503994" cy="287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1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725" y="466523"/>
            <a:ext cx="10326414" cy="410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7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863" y="282575"/>
            <a:ext cx="10202730" cy="582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5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263" y="719138"/>
            <a:ext cx="10341373" cy="379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4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421" y="181969"/>
            <a:ext cx="10389620" cy="410989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421" y="4407067"/>
            <a:ext cx="10427524" cy="191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0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263" y="617538"/>
            <a:ext cx="10420934" cy="465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752" y="165357"/>
            <a:ext cx="10487872" cy="595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3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050" y="115888"/>
            <a:ext cx="10243323" cy="95621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8755" y="1037279"/>
            <a:ext cx="10219658" cy="563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3436" y="-207858"/>
            <a:ext cx="9782801" cy="1239837"/>
          </a:xfrm>
        </p:spPr>
        <p:txBody>
          <a:bodyPr/>
          <a:lstStyle/>
          <a:p>
            <a:r>
              <a:rPr lang="pt-BR" dirty="0">
                <a:solidFill>
                  <a:srgbClr val="35404A"/>
                </a:solidFill>
              </a:rPr>
              <a:t>Teorema de Pitágoras 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362" y="1422936"/>
            <a:ext cx="10460792" cy="142466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6943" y="3182840"/>
            <a:ext cx="3078467" cy="345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7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751" y="517479"/>
            <a:ext cx="10554925" cy="371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0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630" y="3435649"/>
            <a:ext cx="10295693" cy="324588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081" y="131821"/>
            <a:ext cx="10420818" cy="142237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3508" y="1305562"/>
            <a:ext cx="265747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2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202" y="232428"/>
            <a:ext cx="9247383" cy="631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0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413" y="282575"/>
            <a:ext cx="10298480" cy="339943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923" y="3049095"/>
            <a:ext cx="3616376" cy="362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6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729" y="232428"/>
            <a:ext cx="10133507" cy="574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1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413" y="349250"/>
            <a:ext cx="10089522" cy="316517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645" y="3619508"/>
            <a:ext cx="5918713" cy="315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1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455" y="1708948"/>
            <a:ext cx="4620696" cy="467736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7466" y="803174"/>
            <a:ext cx="3195169" cy="89561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302000" y="1420813"/>
            <a:ext cx="7052152" cy="646330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r>
              <a:rPr lang="pt-BR" i="1" dirty="0"/>
              <a:t>              b </a:t>
            </a:r>
          </a:p>
          <a:p>
            <a:pPr algn="ctr"/>
            <a:endParaRPr lang="pt-BR" dirty="0"/>
          </a:p>
          <a:p>
            <a:r>
              <a:rPr lang="pt-BR" i="1" dirty="0"/>
              <a:t>                        b</a:t>
            </a:r>
          </a:p>
          <a:p>
            <a:r>
              <a:rPr lang="pt-BR" i="1" dirty="0"/>
              <a:t>                  c</a:t>
            </a:r>
          </a:p>
          <a:p>
            <a:r>
              <a:rPr lang="pt-BR" i="1" dirty="0"/>
              <a:t>           c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i="1" dirty="0"/>
              <a:t>               </a:t>
            </a:r>
          </a:p>
          <a:p>
            <a:endParaRPr lang="pt-BR" dirty="0"/>
          </a:p>
          <a:p>
            <a:r>
              <a:rPr lang="pt-BR" i="1" dirty="0"/>
              <a:t>               a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r>
              <a:rPr lang="pt-BR" i="1"/>
              <a:t>                          </a:t>
            </a:r>
            <a:r>
              <a:rPr lang="pt-BR" i="1" dirty="0"/>
              <a:t>a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042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35404A"/>
                </a:solidFill>
              </a:rPr>
              <a:t>Demonstração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074" y="1854992"/>
            <a:ext cx="9905423" cy="93395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9682" y="3220230"/>
            <a:ext cx="1856570" cy="317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7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183" y="1221964"/>
            <a:ext cx="8763699" cy="377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5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492" y="81518"/>
            <a:ext cx="9498833" cy="433368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1775" y="4122738"/>
            <a:ext cx="5895096" cy="258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1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solidFill>
                  <a:schemeClr val="tx1"/>
                </a:solidFill>
                <a:latin typeface="Euphemia" charset="0"/>
              </a:rPr>
              <a:t>A Recíproca do Teorema de Pitágoras</a:t>
            </a:r>
            <a:endParaRPr lang="pt-BR" dirty="0">
              <a:solidFill>
                <a:schemeClr val="tx1"/>
              </a:solidFill>
              <a:latin typeface="Euphemia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959" y="1993039"/>
            <a:ext cx="10185225" cy="196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289" y="148837"/>
            <a:ext cx="9930371" cy="145017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579" y="1600950"/>
            <a:ext cx="10232506" cy="96121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6550" y="2127250"/>
            <a:ext cx="4990327" cy="336129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2764" y="2729708"/>
            <a:ext cx="5095860" cy="251043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5289" y="5698330"/>
            <a:ext cx="8855730" cy="52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temática 16x9">
  <a:themeElements>
    <a:clrScheme name="Matemática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763940C-480C-4D93-B5B4-BAA891CEAD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8882EF-8483-452E-ADFB-02067D56F7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0B895F5-7F43-4073-919C-BA6E32AC020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96</Words>
  <Application>Microsoft Office PowerPoint</Application>
  <PresentationFormat>Personalizar</PresentationFormat>
  <Paragraphs>34</Paragraphs>
  <Slides>35</Slides>
  <Notes>34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Matemática 16x9</vt:lpstr>
      <vt:lpstr>Geometria 3</vt:lpstr>
      <vt:lpstr>Triângulo Retângulo</vt:lpstr>
      <vt:lpstr>Teorema de Pitágoras </vt:lpstr>
      <vt:lpstr>Apresentação do PowerPoint</vt:lpstr>
      <vt:lpstr>Demonstração</vt:lpstr>
      <vt:lpstr>Apresentação do PowerPoint</vt:lpstr>
      <vt:lpstr>Apresentação do PowerPoint</vt:lpstr>
      <vt:lpstr>A Recíproca do Teorema de Pitágoras</vt:lpstr>
      <vt:lpstr>Apresentação do PowerPoint</vt:lpstr>
      <vt:lpstr>Apresentação do PowerPoint</vt:lpstr>
      <vt:lpstr>Apresentação do PowerPoint</vt:lpstr>
      <vt:lpstr>Terno Pitagórico</vt:lpstr>
      <vt:lpstr>Apresentação do PowerPoint</vt:lpstr>
      <vt:lpstr>Apresentação do PowerPoint</vt:lpstr>
      <vt:lpstr>Generalizando o Teorema de Pitágoras</vt:lpstr>
      <vt:lpstr>Apresentação do PowerPoint</vt:lpstr>
      <vt:lpstr>Apresentação do PowerPoint</vt:lpstr>
      <vt:lpstr>Construções Geométricas e o Triângulo Retângulo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Geometria 3</dc:title>
  <cp:revision>1</cp:revision>
  <dcterms:created xsi:type="dcterms:W3CDTF">2013-04-05T20:25:58Z</dcterms:created>
  <dcterms:modified xsi:type="dcterms:W3CDTF">2016-09-17T20:46:20Z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