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72" r:id="rId6"/>
    <p:sldId id="279" r:id="rId7"/>
    <p:sldId id="280" r:id="rId8"/>
    <p:sldId id="281" r:id="rId9"/>
    <p:sldId id="274" r:id="rId10"/>
    <p:sldId id="275" r:id="rId11"/>
    <p:sldId id="276" r:id="rId12"/>
    <p:sldId id="282" r:id="rId13"/>
    <p:sldId id="283" r:id="rId14"/>
    <p:sldId id="285" r:id="rId15"/>
    <p:sldId id="286" r:id="rId16"/>
    <p:sldId id="278" r:id="rId17"/>
    <p:sldId id="277" r:id="rId18"/>
    <p:sldId id="259" r:id="rId19"/>
    <p:sldId id="261" r:id="rId20"/>
    <p:sldId id="26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0497-922F-4BEC-B107-629299BB6F0D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B4C6-5777-4001-B082-44177A2889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55675" y="1493838"/>
            <a:ext cx="7121525" cy="1203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Ciclo 2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3356992"/>
            <a:ext cx="75565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Aula 2:Contagem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Conteúdo:</a:t>
            </a:r>
            <a:endParaRPr lang="pt-BR" sz="24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 smtClean="0"/>
              <a:t> </a:t>
            </a:r>
            <a:r>
              <a:rPr lang="pt-BR" sz="2400" dirty="0" smtClean="0"/>
              <a:t> Permutações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/>
              <a:t> </a:t>
            </a:r>
            <a:r>
              <a:rPr lang="pt-BR" sz="2400" dirty="0" smtClean="0"/>
              <a:t> Combinações</a:t>
            </a:r>
            <a:endParaRPr lang="pt-B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9023"/>
            <a:ext cx="6408712" cy="290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3645024"/>
            <a:ext cx="5727675" cy="11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1043608" y="3717032"/>
            <a:ext cx="12331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Exercício 4.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5184576" cy="274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3789040"/>
            <a:ext cx="4899931" cy="241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933056"/>
            <a:ext cx="2661307" cy="23191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7416825" cy="10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74888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74199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253707" cy="344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7101958" cy="253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65532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812" y="1772816"/>
            <a:ext cx="6847963" cy="295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3528" y="18448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III)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306896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IV)</a:t>
            </a:r>
            <a:endParaRPr lang="pt-BR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6882941" cy="31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899592" y="1556792"/>
            <a:ext cx="12331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Exercício 5.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9592" y="3068960"/>
            <a:ext cx="151216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Exercício 6.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6768752" cy="475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03648" y="980728"/>
            <a:ext cx="12331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Exercício 6.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03648" y="2276872"/>
            <a:ext cx="12331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Exercício 7.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6750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7350132" cy="168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547260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97152"/>
            <a:ext cx="7632848" cy="183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104334" cy="1647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1187624" y="3356992"/>
            <a:ext cx="32403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Lembrando que (n-1)!=n! / n.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340768"/>
            <a:ext cx="821690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N3 – Texto </a:t>
            </a:r>
            <a:r>
              <a:rPr lang="pt-BR" sz="2400" b="1" dirty="0" smtClean="0"/>
              <a:t>básico:</a:t>
            </a:r>
            <a:r>
              <a:rPr lang="pt-BR" sz="2400" dirty="0" smtClean="0"/>
              <a:t>Capítulo 4 –“Métodos de Contagem  e Probabilidade “ de Paulo Cezar Pinto Carvalho, </a:t>
            </a:r>
            <a:r>
              <a:rPr lang="pt-BR" sz="2400" dirty="0"/>
              <a:t>“Módulo de Princípios Básicos de Contagem – O fatorial de um número e as permutações simples” </a:t>
            </a:r>
            <a:r>
              <a:rPr lang="pt-BR" sz="2400" dirty="0" smtClean="0"/>
              <a:t>e </a:t>
            </a:r>
            <a:r>
              <a:rPr lang="pt-BR" sz="2400" dirty="0"/>
              <a:t>“Módulo de Princípios Básicos de Contagem – Arranjos e Combinações </a:t>
            </a:r>
            <a:r>
              <a:rPr lang="pt-BR" sz="2400" dirty="0" smtClean="0"/>
              <a:t>Simples” de Fabrício </a:t>
            </a:r>
            <a:r>
              <a:rPr lang="pt-BR" sz="2400" dirty="0"/>
              <a:t>Siqueira Benevides </a:t>
            </a:r>
            <a:r>
              <a:rPr lang="pt-BR" sz="2400" dirty="0" smtClean="0"/>
              <a:t>.</a:t>
            </a:r>
            <a:endParaRPr lang="pt-BR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692982" cy="31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5223271" cy="253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187624" y="620688"/>
            <a:ext cx="179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3399"/>
                </a:solidFill>
              </a:rPr>
              <a:t>RECORDANDO ...</a:t>
            </a:r>
            <a:endParaRPr lang="pt-BR" b="1" dirty="0">
              <a:solidFill>
                <a:srgbClr val="FF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47458"/>
            <a:ext cx="3384376" cy="31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3912535" cy="13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72300" cy="3831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6834708" cy="52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65527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5934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32" y="2276872"/>
            <a:ext cx="8316232" cy="15094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04855" cy="6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8316416" cy="84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112474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I)</a:t>
            </a:r>
            <a:endParaRPr lang="pt-BR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2708920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II)</a:t>
            </a:r>
            <a:endParaRPr lang="pt-BR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128792" cy="392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71600" y="1412776"/>
            <a:ext cx="12331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Exercício 1.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3861048"/>
            <a:ext cx="129614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Exercício 2.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106</Words>
  <Application>Microsoft Office PowerPoint</Application>
  <PresentationFormat>Apresentação na tela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23</cp:revision>
  <dcterms:created xsi:type="dcterms:W3CDTF">2016-08-04T18:03:30Z</dcterms:created>
  <dcterms:modified xsi:type="dcterms:W3CDTF">2016-08-05T20:13:36Z</dcterms:modified>
</cp:coreProperties>
</file>