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1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13800" dirty="0" smtClean="0"/>
              <a:t>Exercícios</a:t>
            </a:r>
            <a:endParaRPr lang="pt-BR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21429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arenR"/>
            </a:pPr>
            <a:r>
              <a:rPr lang="pt-BR" b="1" dirty="0" smtClean="0">
                <a:latin typeface="Comic Sans MS" pitchFamily="66" charset="0"/>
              </a:rPr>
              <a:t>Questão 27.4, Conjunto de Problemas 27, autor S. </a:t>
            </a:r>
            <a:r>
              <a:rPr lang="pt-BR" b="1" dirty="0" err="1" smtClean="0">
                <a:latin typeface="Comic Sans MS" pitchFamily="66" charset="0"/>
              </a:rPr>
              <a:t>Dorinchenko</a:t>
            </a:r>
            <a:r>
              <a:rPr lang="pt-BR" b="1" dirty="0" smtClean="0">
                <a:latin typeface="Comic Sans MS" pitchFamily="66" charset="0"/>
              </a:rPr>
              <a:t>, pág.58</a:t>
            </a:r>
          </a:p>
          <a:p>
            <a:pPr marL="400050" indent="-400050">
              <a:buAutoNum type="romanUcParenR"/>
            </a:pPr>
            <a:endParaRPr lang="pt-BR" b="1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Enunciado: “Um número foi obtido permutando-se os algarismos de outro</a:t>
            </a:r>
          </a:p>
          <a:p>
            <a:r>
              <a:rPr lang="pt-BR" dirty="0" smtClean="0">
                <a:latin typeface="Comic Sans MS" pitchFamily="66" charset="0"/>
              </a:rPr>
              <a:t>número. </a:t>
            </a:r>
          </a:p>
          <a:p>
            <a:pPr marL="342900" indent="-342900">
              <a:buAutoNum type="alphaLcParenR"/>
            </a:pPr>
            <a:r>
              <a:rPr lang="pt-BR" dirty="0" smtClean="0">
                <a:latin typeface="Comic Sans MS" pitchFamily="66" charset="0"/>
              </a:rPr>
              <a:t>A soma desses dois números pode ser igual a 9999?</a:t>
            </a:r>
          </a:p>
          <a:p>
            <a:pPr marL="342900" indent="-342900">
              <a:buAutoNum type="alphaLcParenR"/>
            </a:pPr>
            <a:r>
              <a:rPr lang="pt-BR" dirty="0" smtClean="0">
                <a:latin typeface="Comic Sans MS" pitchFamily="66" charset="0"/>
              </a:rPr>
              <a:t> b) Essa</a:t>
            </a:r>
          </a:p>
          <a:p>
            <a:r>
              <a:rPr lang="pt-BR" dirty="0" smtClean="0">
                <a:latin typeface="Comic Sans MS" pitchFamily="66" charset="0"/>
              </a:rPr>
              <a:t>soma poderia ser igual a 99999?”</a:t>
            </a:r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85728"/>
            <a:ext cx="857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mic Sans MS" pitchFamily="66" charset="0"/>
              </a:rPr>
              <a:t>II) Questão 20, capítulo 1, autor </a:t>
            </a:r>
            <a:r>
              <a:rPr lang="pt-BR" b="1" dirty="0" err="1" smtClean="0">
                <a:latin typeface="Comic Sans MS" pitchFamily="66" charset="0"/>
              </a:rPr>
              <a:t>Dimitri</a:t>
            </a:r>
            <a:r>
              <a:rPr lang="pt-BR" b="1" dirty="0" smtClean="0">
                <a:latin typeface="Comic Sans MS" pitchFamily="66" charset="0"/>
              </a:rPr>
              <a:t> </a:t>
            </a:r>
            <a:r>
              <a:rPr lang="pt-BR" b="1" dirty="0" err="1" smtClean="0">
                <a:latin typeface="Comic Sans MS" pitchFamily="66" charset="0"/>
              </a:rPr>
              <a:t>Fomin</a:t>
            </a:r>
            <a:r>
              <a:rPr lang="pt-BR" b="1" dirty="0" smtClean="0">
                <a:latin typeface="Comic Sans MS" pitchFamily="66" charset="0"/>
              </a:rPr>
              <a:t> e outros, página 8.</a:t>
            </a:r>
          </a:p>
          <a:p>
            <a:r>
              <a:rPr lang="pt-BR" dirty="0" smtClean="0">
                <a:latin typeface="Comic Sans MS" pitchFamily="66" charset="0"/>
              </a:rPr>
              <a:t>Enunciado: “Os números de 1 a 10 estão escritos em uma linha. Pode-se colocar os sinais de “+” e de “-” entre eles de modo que o valor da expressão resultante seja igual a zero?”</a:t>
            </a:r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428604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Comic Sans MS" pitchFamily="66" charset="0"/>
              </a:rPr>
              <a:t>III) Problema 1, artigo “Paridade”, Eduardo Wagner, </a:t>
            </a:r>
            <a:r>
              <a:rPr lang="pt-BR" b="1" dirty="0" err="1" smtClean="0">
                <a:latin typeface="Comic Sans MS" pitchFamily="66" charset="0"/>
              </a:rPr>
              <a:t>Eureka</a:t>
            </a:r>
            <a:r>
              <a:rPr lang="pt-BR" b="1" dirty="0" smtClean="0">
                <a:latin typeface="Comic Sans MS" pitchFamily="66" charset="0"/>
              </a:rPr>
              <a:t>!</a:t>
            </a:r>
          </a:p>
          <a:p>
            <a:r>
              <a:rPr lang="pt-BR" dirty="0" smtClean="0">
                <a:latin typeface="Comic Sans MS" pitchFamily="66" charset="0"/>
              </a:rPr>
              <a:t>Enunciado: “Em um quartel existem 100 soldados e, todas as noites, três deles são escolhidos para trabalhar de sentinela. É possível que após certo tempo um dos soldados tenha trabalhado com cada um dos outros exatamente uma vez”.</a:t>
            </a:r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1472" y="357166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IV) Exercício 6: (</a:t>
            </a:r>
            <a:r>
              <a:rPr lang="pt-BR" b="1" dirty="0" err="1" smtClean="0"/>
              <a:t>Fomin</a:t>
            </a:r>
            <a:r>
              <a:rPr lang="pt-BR" b="1" dirty="0" smtClean="0"/>
              <a:t>, capítulo 1, problema 17) </a:t>
            </a:r>
          </a:p>
          <a:p>
            <a:r>
              <a:rPr lang="pt-BR" dirty="0" smtClean="0"/>
              <a:t>Pedro comprou um caderno com 96 folhas e numerou-as de 1 a 192. Vitor arrancou 25 folhas do caderno de Pedro e somou os 50 números que encontrou escritos nas folhas. Esta soma poderia ser igual a 1990?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p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00042"/>
            <a:ext cx="8678069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220</Words>
  <Application>Microsoft Office PowerPoint</Application>
  <PresentationFormat>Apresentação na tela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Exercícios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</dc:title>
  <dc:creator>GERSON</dc:creator>
  <cp:lastModifiedBy>GERSON</cp:lastModifiedBy>
  <cp:revision>12</cp:revision>
  <dcterms:created xsi:type="dcterms:W3CDTF">2016-07-09T17:31:28Z</dcterms:created>
  <dcterms:modified xsi:type="dcterms:W3CDTF">2016-07-12T20:02:51Z</dcterms:modified>
</cp:coreProperties>
</file>